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303" r:id="rId4"/>
    <p:sldId id="304" r:id="rId5"/>
    <p:sldId id="305" r:id="rId6"/>
    <p:sldId id="306" r:id="rId7"/>
    <p:sldId id="307" r:id="rId8"/>
    <p:sldId id="308" r:id="rId9"/>
    <p:sldId id="330" r:id="rId10"/>
    <p:sldId id="309" r:id="rId11"/>
    <p:sldId id="331" r:id="rId12"/>
    <p:sldId id="310" r:id="rId13"/>
    <p:sldId id="311" r:id="rId14"/>
    <p:sldId id="314" r:id="rId15"/>
    <p:sldId id="313" r:id="rId16"/>
    <p:sldId id="315" r:id="rId17"/>
    <p:sldId id="316" r:id="rId18"/>
    <p:sldId id="317" r:id="rId19"/>
    <p:sldId id="318" r:id="rId20"/>
    <p:sldId id="319" r:id="rId21"/>
    <p:sldId id="320" r:id="rId22"/>
    <p:sldId id="321" r:id="rId23"/>
    <p:sldId id="322" r:id="rId24"/>
    <p:sldId id="323" r:id="rId25"/>
    <p:sldId id="325" r:id="rId26"/>
    <p:sldId id="326" r:id="rId27"/>
    <p:sldId id="327" r:id="rId28"/>
    <p:sldId id="328" r:id="rId29"/>
    <p:sldId id="329" r:id="rId30"/>
    <p:sldId id="324" r:id="rId31"/>
    <p:sldId id="301" r:id="rId32"/>
    <p:sldId id="281" r:id="rId33"/>
    <p:sldId id="302" r:id="rId34"/>
    <p:sldId id="26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9" autoAdjust="0"/>
    <p:restoredTop sz="94660"/>
  </p:normalViewPr>
  <p:slideViewPr>
    <p:cSldViewPr snapToGrid="0" snapToObjects="1">
      <p:cViewPr>
        <p:scale>
          <a:sx n="118" d="100"/>
          <a:sy n="118" d="100"/>
        </p:scale>
        <p:origin x="-143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38207-95F5-46ED-BEA9-1844813AE0C8}"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151AFACE-5A7A-44BB-A10E-223284A3E359}">
      <dgm:prSet phldrT="[Text]"/>
      <dgm:spPr/>
      <dgm:t>
        <a:bodyPr/>
        <a:lstStyle/>
        <a:p>
          <a:r>
            <a:rPr lang="en-US" dirty="0"/>
            <a:t>Team White, Fritz Alphonse, Manager</a:t>
          </a:r>
        </a:p>
      </dgm:t>
    </dgm:pt>
    <dgm:pt modelId="{32DBF441-822A-4128-A07D-687D315CBBA3}" type="parTrans" cxnId="{3E237ED7-EE76-4469-8096-D524866CEF9B}">
      <dgm:prSet/>
      <dgm:spPr/>
      <dgm:t>
        <a:bodyPr/>
        <a:lstStyle/>
        <a:p>
          <a:endParaRPr lang="en-US"/>
        </a:p>
      </dgm:t>
    </dgm:pt>
    <dgm:pt modelId="{DEB5D5DF-EC86-493A-B7A7-373E7DA49DBF}" type="sibTrans" cxnId="{3E237ED7-EE76-4469-8096-D524866CEF9B}">
      <dgm:prSet/>
      <dgm:spPr/>
      <dgm:t>
        <a:bodyPr/>
        <a:lstStyle/>
        <a:p>
          <a:endParaRPr lang="en-US"/>
        </a:p>
      </dgm:t>
    </dgm:pt>
    <dgm:pt modelId="{2210F02A-FAF2-4053-81E7-75A10A1C185F}">
      <dgm:prSet phldrT="[Text]"/>
      <dgm:spPr/>
      <dgm:t>
        <a:bodyPr/>
        <a:lstStyle/>
        <a:p>
          <a:r>
            <a:rPr lang="en-US" dirty="0"/>
            <a:t>Wendy Yu, Financial Accountant </a:t>
          </a:r>
        </a:p>
      </dgm:t>
    </dgm:pt>
    <dgm:pt modelId="{53168AFB-92F3-4947-A093-BA6E345DC7E9}" type="parTrans" cxnId="{02DE7628-3507-442C-BF63-88B173671E1C}">
      <dgm:prSet/>
      <dgm:spPr/>
      <dgm:t>
        <a:bodyPr/>
        <a:lstStyle/>
        <a:p>
          <a:endParaRPr lang="en-US"/>
        </a:p>
      </dgm:t>
    </dgm:pt>
    <dgm:pt modelId="{0C59DFE9-422E-4C71-806F-60F61709D9DD}" type="sibTrans" cxnId="{02DE7628-3507-442C-BF63-88B173671E1C}">
      <dgm:prSet/>
      <dgm:spPr/>
      <dgm:t>
        <a:bodyPr/>
        <a:lstStyle/>
        <a:p>
          <a:endParaRPr lang="en-US"/>
        </a:p>
      </dgm:t>
    </dgm:pt>
    <dgm:pt modelId="{D36F5AFE-B446-44E0-AA05-50E17D83F3E4}">
      <dgm:prSet phldrT="[Text]"/>
      <dgm:spPr/>
      <dgm:t>
        <a:bodyPr/>
        <a:lstStyle/>
        <a:p>
          <a:r>
            <a:rPr lang="en-US" dirty="0"/>
            <a:t> Dan Grote, Financial Accountant</a:t>
          </a:r>
        </a:p>
      </dgm:t>
    </dgm:pt>
    <dgm:pt modelId="{D8287D1C-3A3F-4773-9F18-0AC8DCD13A8F}" type="parTrans" cxnId="{18588709-6E00-417D-B620-A3C4C81BCB81}">
      <dgm:prSet/>
      <dgm:spPr/>
      <dgm:t>
        <a:bodyPr/>
        <a:lstStyle/>
        <a:p>
          <a:endParaRPr lang="en-US"/>
        </a:p>
      </dgm:t>
    </dgm:pt>
    <dgm:pt modelId="{45C19544-50A5-4C0B-B040-4DD8B47A7CB7}" type="sibTrans" cxnId="{18588709-6E00-417D-B620-A3C4C81BCB81}">
      <dgm:prSet/>
      <dgm:spPr/>
      <dgm:t>
        <a:bodyPr/>
        <a:lstStyle/>
        <a:p>
          <a:endParaRPr lang="en-US"/>
        </a:p>
      </dgm:t>
    </dgm:pt>
    <dgm:pt modelId="{D095D5A7-82E7-4460-9815-9B0AABC73FF5}">
      <dgm:prSet phldrT="[Text]"/>
      <dgm:spPr/>
      <dgm:t>
        <a:bodyPr/>
        <a:lstStyle/>
        <a:p>
          <a:r>
            <a:rPr lang="en-US" dirty="0" smtClean="0"/>
            <a:t>Christine Elliot, </a:t>
          </a:r>
          <a:r>
            <a:rPr lang="en-US" dirty="0"/>
            <a:t>Financial Accountant</a:t>
          </a:r>
        </a:p>
      </dgm:t>
    </dgm:pt>
    <dgm:pt modelId="{38349807-0FF5-4275-9CB6-5C7722732C32}" type="parTrans" cxnId="{1A05E013-7AE2-4D06-B637-8E0365C5776F}">
      <dgm:prSet/>
      <dgm:spPr/>
      <dgm:t>
        <a:bodyPr/>
        <a:lstStyle/>
        <a:p>
          <a:endParaRPr lang="en-US"/>
        </a:p>
      </dgm:t>
    </dgm:pt>
    <dgm:pt modelId="{D3E0BFFF-A373-4FD1-A7A0-EB3A886236DE}" type="sibTrans" cxnId="{1A05E013-7AE2-4D06-B637-8E0365C5776F}">
      <dgm:prSet/>
      <dgm:spPr/>
      <dgm:t>
        <a:bodyPr/>
        <a:lstStyle/>
        <a:p>
          <a:endParaRPr lang="en-US"/>
        </a:p>
      </dgm:t>
    </dgm:pt>
    <dgm:pt modelId="{9FB6E4F1-64B2-4919-A817-D202FB5C2BDD}">
      <dgm:prSet phldrT="[Text]"/>
      <dgm:spPr/>
      <dgm:t>
        <a:bodyPr/>
        <a:lstStyle/>
        <a:p>
          <a:r>
            <a:rPr lang="en-US" dirty="0"/>
            <a:t>Team Red </a:t>
          </a:r>
          <a:r>
            <a:rPr lang="en-US" dirty="0" smtClean="0"/>
            <a:t>Vacant, </a:t>
          </a:r>
          <a:r>
            <a:rPr lang="en-US" dirty="0"/>
            <a:t>Manager</a:t>
          </a:r>
        </a:p>
      </dgm:t>
    </dgm:pt>
    <dgm:pt modelId="{061BE450-BA66-48E7-BE36-E89E6B28C437}" type="parTrans" cxnId="{15E3154D-2506-45D9-ADB6-5FE3063ACA1F}">
      <dgm:prSet/>
      <dgm:spPr/>
      <dgm:t>
        <a:bodyPr/>
        <a:lstStyle/>
        <a:p>
          <a:endParaRPr lang="en-US"/>
        </a:p>
      </dgm:t>
    </dgm:pt>
    <dgm:pt modelId="{9EA7AD51-A424-4E8F-BA14-3E423E23BE68}" type="sibTrans" cxnId="{15E3154D-2506-45D9-ADB6-5FE3063ACA1F}">
      <dgm:prSet/>
      <dgm:spPr/>
      <dgm:t>
        <a:bodyPr/>
        <a:lstStyle/>
        <a:p>
          <a:endParaRPr lang="en-US"/>
        </a:p>
      </dgm:t>
    </dgm:pt>
    <dgm:pt modelId="{974488E9-BC5E-49AC-856C-36EFF872D42D}">
      <dgm:prSet phldrT="[Text]"/>
      <dgm:spPr/>
      <dgm:t>
        <a:bodyPr/>
        <a:lstStyle/>
        <a:p>
          <a:r>
            <a:rPr lang="en-US" dirty="0"/>
            <a:t>Krista Salsberg, Financial Accountant</a:t>
          </a:r>
        </a:p>
      </dgm:t>
    </dgm:pt>
    <dgm:pt modelId="{98A41E5F-CC39-48AF-BFC6-F6B8BCEF2F09}" type="parTrans" cxnId="{B0093DE9-8921-4488-BE5A-1F048BA2D98D}">
      <dgm:prSet/>
      <dgm:spPr/>
      <dgm:t>
        <a:bodyPr/>
        <a:lstStyle/>
        <a:p>
          <a:endParaRPr lang="en-US"/>
        </a:p>
      </dgm:t>
    </dgm:pt>
    <dgm:pt modelId="{5AAA5673-0847-4FD3-9098-A3AEA043FE26}" type="sibTrans" cxnId="{B0093DE9-8921-4488-BE5A-1F048BA2D98D}">
      <dgm:prSet/>
      <dgm:spPr/>
      <dgm:t>
        <a:bodyPr/>
        <a:lstStyle/>
        <a:p>
          <a:endParaRPr lang="en-US"/>
        </a:p>
      </dgm:t>
    </dgm:pt>
    <dgm:pt modelId="{2BA7BE0B-5E6C-4CAE-A97D-9438EBB1669E}">
      <dgm:prSet phldrT="[Text]"/>
      <dgm:spPr/>
      <dgm:t>
        <a:bodyPr/>
        <a:lstStyle/>
        <a:p>
          <a:r>
            <a:rPr lang="en-US" dirty="0"/>
            <a:t>Team Yellow, Beryl Gwan, Manager</a:t>
          </a:r>
        </a:p>
      </dgm:t>
    </dgm:pt>
    <dgm:pt modelId="{84D301BE-E57A-494F-B0B9-185E0A800CC1}" type="parTrans" cxnId="{94D43068-FE88-4E50-A477-48475CD6C502}">
      <dgm:prSet/>
      <dgm:spPr/>
      <dgm:t>
        <a:bodyPr/>
        <a:lstStyle/>
        <a:p>
          <a:endParaRPr lang="en-US"/>
        </a:p>
      </dgm:t>
    </dgm:pt>
    <dgm:pt modelId="{39F6D9AF-975F-4143-A01A-4784A03C55C5}" type="sibTrans" cxnId="{94D43068-FE88-4E50-A477-48475CD6C502}">
      <dgm:prSet/>
      <dgm:spPr/>
      <dgm:t>
        <a:bodyPr/>
        <a:lstStyle/>
        <a:p>
          <a:endParaRPr lang="en-US"/>
        </a:p>
      </dgm:t>
    </dgm:pt>
    <dgm:pt modelId="{98336482-A3AA-4CC4-B45B-894B890D4E31}">
      <dgm:prSet phldrT="[Text]"/>
      <dgm:spPr/>
      <dgm:t>
        <a:bodyPr/>
        <a:lstStyle/>
        <a:p>
          <a:r>
            <a:rPr lang="en-US" dirty="0"/>
            <a:t>Shernett Wynter, Financial Accountant</a:t>
          </a:r>
        </a:p>
      </dgm:t>
    </dgm:pt>
    <dgm:pt modelId="{723CE426-6FA4-4233-B168-6D1AE32F6FFD}" type="parTrans" cxnId="{003CAD6B-CDB7-4FAF-8C99-D9638FBC983C}">
      <dgm:prSet/>
      <dgm:spPr/>
      <dgm:t>
        <a:bodyPr/>
        <a:lstStyle/>
        <a:p>
          <a:endParaRPr lang="en-US"/>
        </a:p>
      </dgm:t>
    </dgm:pt>
    <dgm:pt modelId="{F66E8CF4-096C-48B5-82A9-A7FCFC814905}" type="sibTrans" cxnId="{003CAD6B-CDB7-4FAF-8C99-D9638FBC983C}">
      <dgm:prSet/>
      <dgm:spPr/>
      <dgm:t>
        <a:bodyPr/>
        <a:lstStyle/>
        <a:p>
          <a:endParaRPr lang="en-US"/>
        </a:p>
      </dgm:t>
    </dgm:pt>
    <dgm:pt modelId="{ED65E566-E6F8-43F0-A21E-727A4E09927F}">
      <dgm:prSet phldrT="[Text]"/>
      <dgm:spPr/>
      <dgm:t>
        <a:bodyPr/>
        <a:lstStyle/>
        <a:p>
          <a:r>
            <a:rPr lang="en-US" dirty="0" smtClean="0"/>
            <a:t>Laura Scarantino, Director</a:t>
          </a:r>
          <a:endParaRPr lang="en-US" dirty="0"/>
        </a:p>
      </dgm:t>
    </dgm:pt>
    <dgm:pt modelId="{08D32914-E406-4DA9-A24C-B24104740D71}" type="parTrans" cxnId="{49B39679-3DC1-41ED-A872-665525E2BA2D}">
      <dgm:prSet/>
      <dgm:spPr/>
      <dgm:t>
        <a:bodyPr/>
        <a:lstStyle/>
        <a:p>
          <a:endParaRPr lang="en-US"/>
        </a:p>
      </dgm:t>
    </dgm:pt>
    <dgm:pt modelId="{15EDAC7A-5920-4945-87AE-760184C66750}" type="sibTrans" cxnId="{49B39679-3DC1-41ED-A872-665525E2BA2D}">
      <dgm:prSet/>
      <dgm:spPr/>
      <dgm:t>
        <a:bodyPr/>
        <a:lstStyle/>
        <a:p>
          <a:endParaRPr lang="en-US"/>
        </a:p>
      </dgm:t>
    </dgm:pt>
    <dgm:pt modelId="{81FA9CDB-9BF8-40F4-88DD-BE6E1B96A6AC}">
      <dgm:prSet phldrT="[Text]"/>
      <dgm:spPr/>
      <dgm:t>
        <a:bodyPr/>
        <a:lstStyle/>
        <a:p>
          <a:r>
            <a:rPr lang="en-US" dirty="0" smtClean="0"/>
            <a:t>Central and Collections Kathleen Wiess, </a:t>
          </a:r>
          <a:r>
            <a:rPr lang="en-US" dirty="0"/>
            <a:t>Manager</a:t>
          </a:r>
        </a:p>
      </dgm:t>
    </dgm:pt>
    <dgm:pt modelId="{D4980179-411E-4256-9323-38E41AD3E14E}" type="parTrans" cxnId="{CB556274-AE64-425E-9E50-BD6306E182DF}">
      <dgm:prSet/>
      <dgm:spPr/>
      <dgm:t>
        <a:bodyPr/>
        <a:lstStyle/>
        <a:p>
          <a:endParaRPr lang="en-US"/>
        </a:p>
      </dgm:t>
    </dgm:pt>
    <dgm:pt modelId="{0D7E5A8E-3A6E-4ABA-90A6-3876E103702E}" type="sibTrans" cxnId="{CB556274-AE64-425E-9E50-BD6306E182DF}">
      <dgm:prSet/>
      <dgm:spPr/>
      <dgm:t>
        <a:bodyPr/>
        <a:lstStyle/>
        <a:p>
          <a:endParaRPr lang="en-US"/>
        </a:p>
      </dgm:t>
    </dgm:pt>
    <dgm:pt modelId="{43BEC2E9-6EC4-42F1-91EC-308E65F5ACF5}">
      <dgm:prSet phldrT="[Text]"/>
      <dgm:spPr/>
      <dgm:t>
        <a:bodyPr/>
        <a:lstStyle/>
        <a:p>
          <a:r>
            <a:rPr lang="en-US" dirty="0"/>
            <a:t>Karen Little, Accounting Analyst</a:t>
          </a:r>
        </a:p>
      </dgm:t>
    </dgm:pt>
    <dgm:pt modelId="{6EC95B0D-1748-4041-8361-7469A861188D}" type="parTrans" cxnId="{A1E9BB6D-848D-4A98-82C1-52C4E4FCC30B}">
      <dgm:prSet/>
      <dgm:spPr/>
      <dgm:t>
        <a:bodyPr/>
        <a:lstStyle/>
        <a:p>
          <a:endParaRPr lang="en-US"/>
        </a:p>
      </dgm:t>
    </dgm:pt>
    <dgm:pt modelId="{BCAB4B34-7DD9-4D81-8D9B-D2001CD8E204}" type="sibTrans" cxnId="{A1E9BB6D-848D-4A98-82C1-52C4E4FCC30B}">
      <dgm:prSet/>
      <dgm:spPr/>
      <dgm:t>
        <a:bodyPr/>
        <a:lstStyle/>
        <a:p>
          <a:endParaRPr lang="en-US"/>
        </a:p>
      </dgm:t>
    </dgm:pt>
    <dgm:pt modelId="{1C2E1F91-892D-45CB-BF13-CBC33BDC0A15}">
      <dgm:prSet phldrT="[Text]"/>
      <dgm:spPr/>
      <dgm:t>
        <a:bodyPr/>
        <a:lstStyle/>
        <a:p>
          <a:r>
            <a:rPr lang="en-US" dirty="0"/>
            <a:t>Brenda Hester, Accountant</a:t>
          </a:r>
        </a:p>
      </dgm:t>
    </dgm:pt>
    <dgm:pt modelId="{27083F09-D9C3-4A94-B863-CAF706C8A7AF}" type="parTrans" cxnId="{6F5FD08E-B071-4169-A9CB-99B52692C4A5}">
      <dgm:prSet/>
      <dgm:spPr/>
      <dgm:t>
        <a:bodyPr/>
        <a:lstStyle/>
        <a:p>
          <a:endParaRPr lang="en-US"/>
        </a:p>
      </dgm:t>
    </dgm:pt>
    <dgm:pt modelId="{D3F899B9-A496-49C6-90C4-3767BFAE5617}" type="sibTrans" cxnId="{6F5FD08E-B071-4169-A9CB-99B52692C4A5}">
      <dgm:prSet/>
      <dgm:spPr/>
      <dgm:t>
        <a:bodyPr/>
        <a:lstStyle/>
        <a:p>
          <a:endParaRPr lang="en-US"/>
        </a:p>
      </dgm:t>
    </dgm:pt>
    <dgm:pt modelId="{23969D57-DFA6-4152-9FA4-746AD5CD84F8}">
      <dgm:prSet phldrT="[Text]"/>
      <dgm:spPr/>
      <dgm:t>
        <a:bodyPr/>
        <a:lstStyle/>
        <a:p>
          <a:r>
            <a:rPr lang="en-US" dirty="0"/>
            <a:t>Cheryl Williams-Smith, Financial/Closeout Accountant</a:t>
          </a:r>
        </a:p>
      </dgm:t>
    </dgm:pt>
    <dgm:pt modelId="{614053FD-391B-4E30-A823-29CE79977B8B}" type="parTrans" cxnId="{E03A8C4B-ADE7-44DC-8D93-F873FF371D2C}">
      <dgm:prSet/>
      <dgm:spPr/>
      <dgm:t>
        <a:bodyPr/>
        <a:lstStyle/>
        <a:p>
          <a:endParaRPr lang="en-US"/>
        </a:p>
      </dgm:t>
    </dgm:pt>
    <dgm:pt modelId="{3B813468-5F14-46A9-BFBB-C5317770A459}" type="sibTrans" cxnId="{E03A8C4B-ADE7-44DC-8D93-F873FF371D2C}">
      <dgm:prSet/>
      <dgm:spPr/>
      <dgm:t>
        <a:bodyPr/>
        <a:lstStyle/>
        <a:p>
          <a:endParaRPr lang="en-US"/>
        </a:p>
      </dgm:t>
    </dgm:pt>
    <dgm:pt modelId="{F1429F88-2196-4DD4-9AA9-32F47DF04E24}">
      <dgm:prSet phldrT="[Text]"/>
      <dgm:spPr/>
      <dgm:t>
        <a:bodyPr/>
        <a:lstStyle/>
        <a:p>
          <a:r>
            <a:rPr lang="en-US" dirty="0"/>
            <a:t>Collections, Mary Miller, Accountant</a:t>
          </a:r>
        </a:p>
      </dgm:t>
    </dgm:pt>
    <dgm:pt modelId="{E0F41994-1D35-4C8B-8E7C-ACE231D4F338}" type="parTrans" cxnId="{405C152A-0790-4592-B41A-0FCF82E4DD8B}">
      <dgm:prSet/>
      <dgm:spPr/>
      <dgm:t>
        <a:bodyPr/>
        <a:lstStyle/>
        <a:p>
          <a:endParaRPr lang="en-US"/>
        </a:p>
      </dgm:t>
    </dgm:pt>
    <dgm:pt modelId="{82E12919-B1EE-4EBE-AE90-919E45C8E5DB}" type="sibTrans" cxnId="{405C152A-0790-4592-B41A-0FCF82E4DD8B}">
      <dgm:prSet/>
      <dgm:spPr/>
      <dgm:t>
        <a:bodyPr/>
        <a:lstStyle/>
        <a:p>
          <a:endParaRPr lang="en-US"/>
        </a:p>
      </dgm:t>
    </dgm:pt>
    <dgm:pt modelId="{1FB667FF-1F71-48F7-8E97-FE48ADBBA539}">
      <dgm:prSet phldrT="[Text]"/>
      <dgm:spPr/>
      <dgm:t>
        <a:bodyPr/>
        <a:lstStyle/>
        <a:p>
          <a:r>
            <a:rPr lang="en-US" dirty="0" smtClean="0"/>
            <a:t>Kerrisha Riggs, Financial Accountant</a:t>
          </a:r>
          <a:endParaRPr lang="en-US" dirty="0"/>
        </a:p>
      </dgm:t>
    </dgm:pt>
    <dgm:pt modelId="{DF5A49A4-356B-47A1-988A-C8214C8F44C5}" type="parTrans" cxnId="{E7635CE0-0801-47A4-AA10-EA3171B0EEC9}">
      <dgm:prSet/>
      <dgm:spPr/>
      <dgm:t>
        <a:bodyPr/>
        <a:lstStyle/>
        <a:p>
          <a:endParaRPr lang="en-US"/>
        </a:p>
      </dgm:t>
    </dgm:pt>
    <dgm:pt modelId="{6AFCDA6E-0F60-420B-AADC-8DE45107D7C8}" type="sibTrans" cxnId="{E7635CE0-0801-47A4-AA10-EA3171B0EEC9}">
      <dgm:prSet/>
      <dgm:spPr/>
      <dgm:t>
        <a:bodyPr/>
        <a:lstStyle/>
        <a:p>
          <a:endParaRPr lang="en-US"/>
        </a:p>
      </dgm:t>
    </dgm:pt>
    <dgm:pt modelId="{E3CDE551-DD08-4B58-8244-B345E82B74F2}">
      <dgm:prSet phldrT="[Text]"/>
      <dgm:spPr/>
      <dgm:t>
        <a:bodyPr/>
        <a:lstStyle/>
        <a:p>
          <a:r>
            <a:rPr lang="en-US" dirty="0" smtClean="0"/>
            <a:t>Ron Hill, </a:t>
          </a:r>
          <a:r>
            <a:rPr lang="en-US" dirty="0"/>
            <a:t>Financial Accountant</a:t>
          </a:r>
        </a:p>
      </dgm:t>
    </dgm:pt>
    <dgm:pt modelId="{F4ABBAE3-6BEE-49CE-B5D6-6D506F152588}" type="parTrans" cxnId="{1DFF480C-33C9-496F-80D6-8CC4EEAA99C2}">
      <dgm:prSet/>
      <dgm:spPr/>
      <dgm:t>
        <a:bodyPr/>
        <a:lstStyle/>
        <a:p>
          <a:endParaRPr lang="en-US"/>
        </a:p>
      </dgm:t>
    </dgm:pt>
    <dgm:pt modelId="{ACCDE57E-073D-4B76-82F0-283C87DC6DAB}" type="sibTrans" cxnId="{1DFF480C-33C9-496F-80D6-8CC4EEAA99C2}">
      <dgm:prSet/>
      <dgm:spPr/>
      <dgm:t>
        <a:bodyPr/>
        <a:lstStyle/>
        <a:p>
          <a:endParaRPr lang="en-US"/>
        </a:p>
      </dgm:t>
    </dgm:pt>
    <dgm:pt modelId="{2923C38E-57A0-45DD-88E4-362D88D78780}">
      <dgm:prSet phldrT="[Text]"/>
      <dgm:spPr/>
      <dgm:t>
        <a:bodyPr/>
        <a:lstStyle/>
        <a:p>
          <a:r>
            <a:rPr lang="en-US" dirty="0" smtClean="0"/>
            <a:t>Tina Zhu, Financial Accountant</a:t>
          </a:r>
          <a:endParaRPr lang="en-US" dirty="0"/>
        </a:p>
      </dgm:t>
    </dgm:pt>
    <dgm:pt modelId="{AE9DD7CE-6B21-4867-9640-13B59DE3233B}" type="parTrans" cxnId="{60BF06C3-464B-413C-9B33-FB346A5AD0A8}">
      <dgm:prSet/>
      <dgm:spPr/>
      <dgm:t>
        <a:bodyPr/>
        <a:lstStyle/>
        <a:p>
          <a:endParaRPr lang="en-US"/>
        </a:p>
      </dgm:t>
    </dgm:pt>
    <dgm:pt modelId="{1F15CAFA-869F-4E7D-B90F-83609B2FDE53}" type="sibTrans" cxnId="{60BF06C3-464B-413C-9B33-FB346A5AD0A8}">
      <dgm:prSet/>
      <dgm:spPr/>
      <dgm:t>
        <a:bodyPr/>
        <a:lstStyle/>
        <a:p>
          <a:endParaRPr lang="en-US"/>
        </a:p>
      </dgm:t>
    </dgm:pt>
    <dgm:pt modelId="{851FF6A8-631C-4713-BCE8-A4A97E0EFB78}">
      <dgm:prSet phldrT="[Text]"/>
      <dgm:spPr/>
      <dgm:t>
        <a:bodyPr/>
        <a:lstStyle/>
        <a:p>
          <a:r>
            <a:rPr lang="en-US" dirty="0" smtClean="0"/>
            <a:t>Michelle Moore Financial </a:t>
          </a:r>
          <a:r>
            <a:rPr lang="en-US" dirty="0"/>
            <a:t>Accountant</a:t>
          </a:r>
        </a:p>
      </dgm:t>
    </dgm:pt>
    <dgm:pt modelId="{DADFC4CE-C8E9-4C9E-84C9-B5816237C0AB}" type="parTrans" cxnId="{B41EEA34-0CD3-47F9-8E02-5FBCAAE1848B}">
      <dgm:prSet/>
      <dgm:spPr/>
      <dgm:t>
        <a:bodyPr/>
        <a:lstStyle/>
        <a:p>
          <a:endParaRPr lang="en-US"/>
        </a:p>
      </dgm:t>
    </dgm:pt>
    <dgm:pt modelId="{2BE0F7AE-9189-4250-81BD-95352C733A5C}" type="sibTrans" cxnId="{B41EEA34-0CD3-47F9-8E02-5FBCAAE1848B}">
      <dgm:prSet/>
      <dgm:spPr/>
      <dgm:t>
        <a:bodyPr/>
        <a:lstStyle/>
        <a:p>
          <a:endParaRPr lang="en-US"/>
        </a:p>
      </dgm:t>
    </dgm:pt>
    <dgm:pt modelId="{DA696061-ADE4-4832-B1EE-3029FBBCD0D1}">
      <dgm:prSet phldrT="[Text]"/>
      <dgm:spPr/>
      <dgm:t>
        <a:bodyPr/>
        <a:lstStyle/>
        <a:p>
          <a:r>
            <a:rPr lang="en-US" dirty="0" smtClean="0"/>
            <a:t>Amy Lafevers, Assistant Director</a:t>
          </a:r>
          <a:endParaRPr lang="en-US" dirty="0"/>
        </a:p>
      </dgm:t>
    </dgm:pt>
    <dgm:pt modelId="{7B85DA34-30E8-4B14-B713-293E58479C7B}" type="parTrans" cxnId="{FF7FF551-BBCF-481F-968E-5D3DA2A15D4D}">
      <dgm:prSet/>
      <dgm:spPr/>
      <dgm:t>
        <a:bodyPr/>
        <a:lstStyle/>
        <a:p>
          <a:endParaRPr lang="en-US"/>
        </a:p>
      </dgm:t>
    </dgm:pt>
    <dgm:pt modelId="{16252184-1BDE-4B62-98DD-AC17D1877AB4}" type="sibTrans" cxnId="{FF7FF551-BBCF-481F-968E-5D3DA2A15D4D}">
      <dgm:prSet/>
      <dgm:spPr/>
      <dgm:t>
        <a:bodyPr/>
        <a:lstStyle/>
        <a:p>
          <a:endParaRPr lang="en-US"/>
        </a:p>
      </dgm:t>
    </dgm:pt>
    <dgm:pt modelId="{5AEFEECE-7F34-4A63-B364-BF1FD78F1D7C}">
      <dgm:prSet phldrT="[Text]"/>
      <dgm:spPr/>
      <dgm:t>
        <a:bodyPr/>
        <a:lstStyle/>
        <a:p>
          <a:r>
            <a:rPr lang="en-US" dirty="0" smtClean="0"/>
            <a:t>Vacant, Financial Accountant Floater</a:t>
          </a:r>
          <a:endParaRPr lang="en-US" dirty="0"/>
        </a:p>
      </dgm:t>
    </dgm:pt>
    <dgm:pt modelId="{85A1D337-2113-4464-83C6-708EB799E3CC}" type="parTrans" cxnId="{EE068575-DB41-454F-A91F-6FBC107C2BEB}">
      <dgm:prSet/>
      <dgm:spPr/>
      <dgm:t>
        <a:bodyPr/>
        <a:lstStyle/>
        <a:p>
          <a:endParaRPr lang="en-US"/>
        </a:p>
      </dgm:t>
    </dgm:pt>
    <dgm:pt modelId="{B88EB08F-E36B-4FD0-A845-3C6DEFC43D1C}" type="sibTrans" cxnId="{EE068575-DB41-454F-A91F-6FBC107C2BEB}">
      <dgm:prSet/>
      <dgm:spPr/>
      <dgm:t>
        <a:bodyPr/>
        <a:lstStyle/>
        <a:p>
          <a:endParaRPr lang="en-US"/>
        </a:p>
      </dgm:t>
    </dgm:pt>
    <dgm:pt modelId="{6762261A-2BE5-4EAE-8EEF-A4277FD05DEE}" type="pres">
      <dgm:prSet presAssocID="{D9038207-95F5-46ED-BEA9-1844813AE0C8}" presName="hierChild1" presStyleCnt="0">
        <dgm:presLayoutVars>
          <dgm:orgChart val="1"/>
          <dgm:chPref val="1"/>
          <dgm:dir/>
          <dgm:animOne val="branch"/>
          <dgm:animLvl val="lvl"/>
          <dgm:resizeHandles/>
        </dgm:presLayoutVars>
      </dgm:prSet>
      <dgm:spPr/>
      <dgm:t>
        <a:bodyPr/>
        <a:lstStyle/>
        <a:p>
          <a:endParaRPr lang="en-US"/>
        </a:p>
      </dgm:t>
    </dgm:pt>
    <dgm:pt modelId="{7E16DBE9-EA3F-421D-AAEC-D4ACBB13A713}" type="pres">
      <dgm:prSet presAssocID="{ED65E566-E6F8-43F0-A21E-727A4E09927F}" presName="hierRoot1" presStyleCnt="0">
        <dgm:presLayoutVars>
          <dgm:hierBranch val="init"/>
        </dgm:presLayoutVars>
      </dgm:prSet>
      <dgm:spPr/>
    </dgm:pt>
    <dgm:pt modelId="{22A63F29-7233-44A8-935B-18AFC90D46DD}" type="pres">
      <dgm:prSet presAssocID="{ED65E566-E6F8-43F0-A21E-727A4E09927F}" presName="rootComposite1" presStyleCnt="0"/>
      <dgm:spPr/>
    </dgm:pt>
    <dgm:pt modelId="{FA3C27A2-6D87-4774-BF8D-247B4CCFAC26}" type="pres">
      <dgm:prSet presAssocID="{ED65E566-E6F8-43F0-A21E-727A4E09927F}" presName="rootText1" presStyleLbl="node0" presStyleIdx="0" presStyleCnt="1" custLinFactNeighborX="-73489" custLinFactNeighborY="-425">
        <dgm:presLayoutVars>
          <dgm:chPref val="3"/>
        </dgm:presLayoutVars>
      </dgm:prSet>
      <dgm:spPr/>
      <dgm:t>
        <a:bodyPr/>
        <a:lstStyle/>
        <a:p>
          <a:endParaRPr lang="en-US"/>
        </a:p>
      </dgm:t>
    </dgm:pt>
    <dgm:pt modelId="{C5712722-0DDF-48BC-95B8-A25B4FE51169}" type="pres">
      <dgm:prSet presAssocID="{ED65E566-E6F8-43F0-A21E-727A4E09927F}" presName="rootConnector1" presStyleLbl="node1" presStyleIdx="0" presStyleCnt="0"/>
      <dgm:spPr/>
      <dgm:t>
        <a:bodyPr/>
        <a:lstStyle/>
        <a:p>
          <a:endParaRPr lang="en-US"/>
        </a:p>
      </dgm:t>
    </dgm:pt>
    <dgm:pt modelId="{2A6AAEB4-9BD0-4553-9239-79E81AD1E742}" type="pres">
      <dgm:prSet presAssocID="{ED65E566-E6F8-43F0-A21E-727A4E09927F}" presName="hierChild2" presStyleCnt="0"/>
      <dgm:spPr/>
    </dgm:pt>
    <dgm:pt modelId="{81AF9F8B-C637-450F-A992-3F5A7293D311}" type="pres">
      <dgm:prSet presAssocID="{7B85DA34-30E8-4B14-B713-293E58479C7B}" presName="Name37" presStyleLbl="parChTrans1D2" presStyleIdx="0" presStyleCnt="2"/>
      <dgm:spPr/>
      <dgm:t>
        <a:bodyPr/>
        <a:lstStyle/>
        <a:p>
          <a:endParaRPr lang="en-US"/>
        </a:p>
      </dgm:t>
    </dgm:pt>
    <dgm:pt modelId="{238B930C-94C1-4DCF-9DC0-0F781B2C6264}" type="pres">
      <dgm:prSet presAssocID="{DA696061-ADE4-4832-B1EE-3029FBBCD0D1}" presName="hierRoot2" presStyleCnt="0">
        <dgm:presLayoutVars>
          <dgm:hierBranch val="init"/>
        </dgm:presLayoutVars>
      </dgm:prSet>
      <dgm:spPr/>
    </dgm:pt>
    <dgm:pt modelId="{2E0871B6-6AEA-4329-91C5-3D4FB6BE0AD1}" type="pres">
      <dgm:prSet presAssocID="{DA696061-ADE4-4832-B1EE-3029FBBCD0D1}" presName="rootComposite" presStyleCnt="0"/>
      <dgm:spPr/>
    </dgm:pt>
    <dgm:pt modelId="{95E08745-4451-43E6-A62D-F7575B2DCBBD}" type="pres">
      <dgm:prSet presAssocID="{DA696061-ADE4-4832-B1EE-3029FBBCD0D1}" presName="rootText" presStyleLbl="node2" presStyleIdx="0" presStyleCnt="2" custLinFactX="-19420" custLinFactNeighborX="-100000" custLinFactNeighborY="4593">
        <dgm:presLayoutVars>
          <dgm:chPref val="3"/>
        </dgm:presLayoutVars>
      </dgm:prSet>
      <dgm:spPr/>
      <dgm:t>
        <a:bodyPr/>
        <a:lstStyle/>
        <a:p>
          <a:endParaRPr lang="en-US"/>
        </a:p>
      </dgm:t>
    </dgm:pt>
    <dgm:pt modelId="{0A42C1FE-A896-486F-9898-07E5FAA39759}" type="pres">
      <dgm:prSet presAssocID="{DA696061-ADE4-4832-B1EE-3029FBBCD0D1}" presName="rootConnector" presStyleLbl="node2" presStyleIdx="0" presStyleCnt="2"/>
      <dgm:spPr/>
      <dgm:t>
        <a:bodyPr/>
        <a:lstStyle/>
        <a:p>
          <a:endParaRPr lang="en-US"/>
        </a:p>
      </dgm:t>
    </dgm:pt>
    <dgm:pt modelId="{A35C1D33-E1DB-4579-9D60-41A60336773B}" type="pres">
      <dgm:prSet presAssocID="{DA696061-ADE4-4832-B1EE-3029FBBCD0D1}" presName="hierChild4" presStyleCnt="0"/>
      <dgm:spPr/>
    </dgm:pt>
    <dgm:pt modelId="{E57F2019-06E0-4202-8458-9DAE34DF6970}" type="pres">
      <dgm:prSet presAssocID="{85A1D337-2113-4464-83C6-708EB799E3CC}" presName="Name37" presStyleLbl="parChTrans1D3" presStyleIdx="0" presStyleCnt="8"/>
      <dgm:spPr/>
      <dgm:t>
        <a:bodyPr/>
        <a:lstStyle/>
        <a:p>
          <a:endParaRPr lang="en-US"/>
        </a:p>
      </dgm:t>
    </dgm:pt>
    <dgm:pt modelId="{70E08DAB-AE99-4B03-A12C-936D5B72CE79}" type="pres">
      <dgm:prSet presAssocID="{5AEFEECE-7F34-4A63-B364-BF1FD78F1D7C}" presName="hierRoot2" presStyleCnt="0">
        <dgm:presLayoutVars>
          <dgm:hierBranch val="init"/>
        </dgm:presLayoutVars>
      </dgm:prSet>
      <dgm:spPr/>
    </dgm:pt>
    <dgm:pt modelId="{FED46056-6A9E-4960-A998-B047F9154117}" type="pres">
      <dgm:prSet presAssocID="{5AEFEECE-7F34-4A63-B364-BF1FD78F1D7C}" presName="rootComposite" presStyleCnt="0"/>
      <dgm:spPr/>
    </dgm:pt>
    <dgm:pt modelId="{CE488804-0848-43E8-B8EE-7CFEC19F81CA}" type="pres">
      <dgm:prSet presAssocID="{5AEFEECE-7F34-4A63-B364-BF1FD78F1D7C}" presName="rootText" presStyleLbl="node3" presStyleIdx="0" presStyleCnt="8" custLinFactY="82193" custLinFactNeighborX="-15311" custLinFactNeighborY="100000">
        <dgm:presLayoutVars>
          <dgm:chPref val="3"/>
        </dgm:presLayoutVars>
      </dgm:prSet>
      <dgm:spPr/>
      <dgm:t>
        <a:bodyPr/>
        <a:lstStyle/>
        <a:p>
          <a:endParaRPr lang="en-US"/>
        </a:p>
      </dgm:t>
    </dgm:pt>
    <dgm:pt modelId="{B421C7CB-3150-483F-BD8D-5704D76E178D}" type="pres">
      <dgm:prSet presAssocID="{5AEFEECE-7F34-4A63-B364-BF1FD78F1D7C}" presName="rootConnector" presStyleLbl="node3" presStyleIdx="0" presStyleCnt="8"/>
      <dgm:spPr/>
      <dgm:t>
        <a:bodyPr/>
        <a:lstStyle/>
        <a:p>
          <a:endParaRPr lang="en-US"/>
        </a:p>
      </dgm:t>
    </dgm:pt>
    <dgm:pt modelId="{D18BC165-365C-4E61-8971-94838ECCDFBA}" type="pres">
      <dgm:prSet presAssocID="{5AEFEECE-7F34-4A63-B364-BF1FD78F1D7C}" presName="hierChild4" presStyleCnt="0"/>
      <dgm:spPr/>
    </dgm:pt>
    <dgm:pt modelId="{A037984B-6F77-4090-AA5E-6F5042F43495}" type="pres">
      <dgm:prSet presAssocID="{5AEFEECE-7F34-4A63-B364-BF1FD78F1D7C}" presName="hierChild5" presStyleCnt="0"/>
      <dgm:spPr/>
    </dgm:pt>
    <dgm:pt modelId="{25B266FC-DF92-47CB-B368-597F1324F400}" type="pres">
      <dgm:prSet presAssocID="{061BE450-BA66-48E7-BE36-E89E6B28C437}" presName="Name37" presStyleLbl="parChTrans1D3" presStyleIdx="1" presStyleCnt="8"/>
      <dgm:spPr/>
      <dgm:t>
        <a:bodyPr/>
        <a:lstStyle/>
        <a:p>
          <a:endParaRPr lang="en-US"/>
        </a:p>
      </dgm:t>
    </dgm:pt>
    <dgm:pt modelId="{2F179931-FC4A-457D-859A-BB4E0C889E57}" type="pres">
      <dgm:prSet presAssocID="{9FB6E4F1-64B2-4919-A817-D202FB5C2BDD}" presName="hierRoot2" presStyleCnt="0">
        <dgm:presLayoutVars>
          <dgm:hierBranch val="init"/>
        </dgm:presLayoutVars>
      </dgm:prSet>
      <dgm:spPr/>
    </dgm:pt>
    <dgm:pt modelId="{DB84227C-6A82-4886-977D-CE59E208FEDD}" type="pres">
      <dgm:prSet presAssocID="{9FB6E4F1-64B2-4919-A817-D202FB5C2BDD}" presName="rootComposite" presStyleCnt="0"/>
      <dgm:spPr/>
    </dgm:pt>
    <dgm:pt modelId="{F0E25577-A6DB-4C9D-B716-CE83CE641F6D}" type="pres">
      <dgm:prSet presAssocID="{9FB6E4F1-64B2-4919-A817-D202FB5C2BDD}" presName="rootText" presStyleLbl="node3" presStyleIdx="1" presStyleCnt="8">
        <dgm:presLayoutVars>
          <dgm:chPref val="3"/>
        </dgm:presLayoutVars>
      </dgm:prSet>
      <dgm:spPr/>
      <dgm:t>
        <a:bodyPr/>
        <a:lstStyle/>
        <a:p>
          <a:endParaRPr lang="en-US"/>
        </a:p>
      </dgm:t>
    </dgm:pt>
    <dgm:pt modelId="{6115E4DD-DD44-4EBF-86F0-2DDBF1E7D1DD}" type="pres">
      <dgm:prSet presAssocID="{9FB6E4F1-64B2-4919-A817-D202FB5C2BDD}" presName="rootConnector" presStyleLbl="node3" presStyleIdx="1" presStyleCnt="8"/>
      <dgm:spPr/>
      <dgm:t>
        <a:bodyPr/>
        <a:lstStyle/>
        <a:p>
          <a:endParaRPr lang="en-US"/>
        </a:p>
      </dgm:t>
    </dgm:pt>
    <dgm:pt modelId="{06F86C0A-C6CF-472E-BEC7-0749298168EE}" type="pres">
      <dgm:prSet presAssocID="{9FB6E4F1-64B2-4919-A817-D202FB5C2BDD}" presName="hierChild4" presStyleCnt="0"/>
      <dgm:spPr/>
    </dgm:pt>
    <dgm:pt modelId="{FB6D26B6-22FB-4C48-B81B-C0EE362D784E}" type="pres">
      <dgm:prSet presAssocID="{98A41E5F-CC39-48AF-BFC6-F6B8BCEF2F09}" presName="Name37" presStyleLbl="parChTrans1D4" presStyleIdx="0" presStyleCnt="9"/>
      <dgm:spPr/>
      <dgm:t>
        <a:bodyPr/>
        <a:lstStyle/>
        <a:p>
          <a:endParaRPr lang="en-US"/>
        </a:p>
      </dgm:t>
    </dgm:pt>
    <dgm:pt modelId="{2D656D3F-D9D6-4CF6-A45D-EC2490CAE6C7}" type="pres">
      <dgm:prSet presAssocID="{974488E9-BC5E-49AC-856C-36EFF872D42D}" presName="hierRoot2" presStyleCnt="0">
        <dgm:presLayoutVars>
          <dgm:hierBranch val="init"/>
        </dgm:presLayoutVars>
      </dgm:prSet>
      <dgm:spPr/>
    </dgm:pt>
    <dgm:pt modelId="{D176C5D7-4D42-4D91-A264-E53C57AB0A4F}" type="pres">
      <dgm:prSet presAssocID="{974488E9-BC5E-49AC-856C-36EFF872D42D}" presName="rootComposite" presStyleCnt="0"/>
      <dgm:spPr/>
    </dgm:pt>
    <dgm:pt modelId="{A0012338-F318-42B5-BF9E-1F2AAFC32BAA}" type="pres">
      <dgm:prSet presAssocID="{974488E9-BC5E-49AC-856C-36EFF872D42D}" presName="rootText" presStyleLbl="node4" presStyleIdx="0" presStyleCnt="9">
        <dgm:presLayoutVars>
          <dgm:chPref val="3"/>
        </dgm:presLayoutVars>
      </dgm:prSet>
      <dgm:spPr/>
      <dgm:t>
        <a:bodyPr/>
        <a:lstStyle/>
        <a:p>
          <a:endParaRPr lang="en-US"/>
        </a:p>
      </dgm:t>
    </dgm:pt>
    <dgm:pt modelId="{9C32D549-6F40-40C8-A2A8-B2307C0BBEEA}" type="pres">
      <dgm:prSet presAssocID="{974488E9-BC5E-49AC-856C-36EFF872D42D}" presName="rootConnector" presStyleLbl="node4" presStyleIdx="0" presStyleCnt="9"/>
      <dgm:spPr/>
      <dgm:t>
        <a:bodyPr/>
        <a:lstStyle/>
        <a:p>
          <a:endParaRPr lang="en-US"/>
        </a:p>
      </dgm:t>
    </dgm:pt>
    <dgm:pt modelId="{71FA9DEB-6689-467E-B981-06E61E7DA95A}" type="pres">
      <dgm:prSet presAssocID="{974488E9-BC5E-49AC-856C-36EFF872D42D}" presName="hierChild4" presStyleCnt="0"/>
      <dgm:spPr/>
    </dgm:pt>
    <dgm:pt modelId="{3C54F5C2-914D-4F20-82A1-8F349D273B8F}" type="pres">
      <dgm:prSet presAssocID="{974488E9-BC5E-49AC-856C-36EFF872D42D}" presName="hierChild5" presStyleCnt="0"/>
      <dgm:spPr/>
    </dgm:pt>
    <dgm:pt modelId="{4BDD1C80-A07B-44A1-B6C9-18391D4B5BB4}" type="pres">
      <dgm:prSet presAssocID="{DF5A49A4-356B-47A1-988A-C8214C8F44C5}" presName="Name37" presStyleLbl="parChTrans1D4" presStyleIdx="1" presStyleCnt="9"/>
      <dgm:spPr/>
      <dgm:t>
        <a:bodyPr/>
        <a:lstStyle/>
        <a:p>
          <a:endParaRPr lang="en-US"/>
        </a:p>
      </dgm:t>
    </dgm:pt>
    <dgm:pt modelId="{F9E46237-CA5B-460B-9839-4BCACADD5866}" type="pres">
      <dgm:prSet presAssocID="{1FB667FF-1F71-48F7-8E97-FE48ADBBA539}" presName="hierRoot2" presStyleCnt="0">
        <dgm:presLayoutVars>
          <dgm:hierBranch val="init"/>
        </dgm:presLayoutVars>
      </dgm:prSet>
      <dgm:spPr/>
    </dgm:pt>
    <dgm:pt modelId="{D3B7726F-9790-403F-8997-8C615A135424}" type="pres">
      <dgm:prSet presAssocID="{1FB667FF-1F71-48F7-8E97-FE48ADBBA539}" presName="rootComposite" presStyleCnt="0"/>
      <dgm:spPr/>
    </dgm:pt>
    <dgm:pt modelId="{BFFF14A9-F37C-48B9-98D0-34931DEFE09A}" type="pres">
      <dgm:prSet presAssocID="{1FB667FF-1F71-48F7-8E97-FE48ADBBA539}" presName="rootText" presStyleLbl="node4" presStyleIdx="1" presStyleCnt="9">
        <dgm:presLayoutVars>
          <dgm:chPref val="3"/>
        </dgm:presLayoutVars>
      </dgm:prSet>
      <dgm:spPr/>
      <dgm:t>
        <a:bodyPr/>
        <a:lstStyle/>
        <a:p>
          <a:endParaRPr lang="en-US"/>
        </a:p>
      </dgm:t>
    </dgm:pt>
    <dgm:pt modelId="{D8D00CEA-16EC-4484-ABA9-AAD9C2862E4F}" type="pres">
      <dgm:prSet presAssocID="{1FB667FF-1F71-48F7-8E97-FE48ADBBA539}" presName="rootConnector" presStyleLbl="node4" presStyleIdx="1" presStyleCnt="9"/>
      <dgm:spPr/>
      <dgm:t>
        <a:bodyPr/>
        <a:lstStyle/>
        <a:p>
          <a:endParaRPr lang="en-US"/>
        </a:p>
      </dgm:t>
    </dgm:pt>
    <dgm:pt modelId="{FB192DBD-E9BC-4CE5-80F2-6662F01AC4F0}" type="pres">
      <dgm:prSet presAssocID="{1FB667FF-1F71-48F7-8E97-FE48ADBBA539}" presName="hierChild4" presStyleCnt="0"/>
      <dgm:spPr/>
    </dgm:pt>
    <dgm:pt modelId="{09169453-0F2D-4500-A5D6-FEB4FCD78DC0}" type="pres">
      <dgm:prSet presAssocID="{1FB667FF-1F71-48F7-8E97-FE48ADBBA539}" presName="hierChild5" presStyleCnt="0"/>
      <dgm:spPr/>
    </dgm:pt>
    <dgm:pt modelId="{6B637879-6C77-488B-9EEC-4DB7BEE8FC8B}" type="pres">
      <dgm:prSet presAssocID="{F4ABBAE3-6BEE-49CE-B5D6-6D506F152588}" presName="Name37" presStyleLbl="parChTrans1D4" presStyleIdx="2" presStyleCnt="9"/>
      <dgm:spPr/>
      <dgm:t>
        <a:bodyPr/>
        <a:lstStyle/>
        <a:p>
          <a:endParaRPr lang="en-US"/>
        </a:p>
      </dgm:t>
    </dgm:pt>
    <dgm:pt modelId="{83607A77-7946-473A-9B31-180110546FDD}" type="pres">
      <dgm:prSet presAssocID="{E3CDE551-DD08-4B58-8244-B345E82B74F2}" presName="hierRoot2" presStyleCnt="0">
        <dgm:presLayoutVars>
          <dgm:hierBranch val="init"/>
        </dgm:presLayoutVars>
      </dgm:prSet>
      <dgm:spPr/>
    </dgm:pt>
    <dgm:pt modelId="{090E3EE0-606C-48B8-A3F6-DD9F0BA5FCC8}" type="pres">
      <dgm:prSet presAssocID="{E3CDE551-DD08-4B58-8244-B345E82B74F2}" presName="rootComposite" presStyleCnt="0"/>
      <dgm:spPr/>
    </dgm:pt>
    <dgm:pt modelId="{E325C088-761A-4F41-90E3-0D8D8B642840}" type="pres">
      <dgm:prSet presAssocID="{E3CDE551-DD08-4B58-8244-B345E82B74F2}" presName="rootText" presStyleLbl="node4" presStyleIdx="2" presStyleCnt="9">
        <dgm:presLayoutVars>
          <dgm:chPref val="3"/>
        </dgm:presLayoutVars>
      </dgm:prSet>
      <dgm:spPr/>
      <dgm:t>
        <a:bodyPr/>
        <a:lstStyle/>
        <a:p>
          <a:endParaRPr lang="en-US"/>
        </a:p>
      </dgm:t>
    </dgm:pt>
    <dgm:pt modelId="{4EE0448C-060E-4820-A584-2CD2852B2609}" type="pres">
      <dgm:prSet presAssocID="{E3CDE551-DD08-4B58-8244-B345E82B74F2}" presName="rootConnector" presStyleLbl="node4" presStyleIdx="2" presStyleCnt="9"/>
      <dgm:spPr/>
      <dgm:t>
        <a:bodyPr/>
        <a:lstStyle/>
        <a:p>
          <a:endParaRPr lang="en-US"/>
        </a:p>
      </dgm:t>
    </dgm:pt>
    <dgm:pt modelId="{6F3D018D-4767-4F92-A9C6-B1D4C1D5DBF5}" type="pres">
      <dgm:prSet presAssocID="{E3CDE551-DD08-4B58-8244-B345E82B74F2}" presName="hierChild4" presStyleCnt="0"/>
      <dgm:spPr/>
    </dgm:pt>
    <dgm:pt modelId="{DA5D673C-A7A8-4C67-BF1C-8D962C86851E}" type="pres">
      <dgm:prSet presAssocID="{E3CDE551-DD08-4B58-8244-B345E82B74F2}" presName="hierChild5" presStyleCnt="0"/>
      <dgm:spPr/>
    </dgm:pt>
    <dgm:pt modelId="{1F9D868B-CCFE-43A6-BBA4-A84205992CEE}" type="pres">
      <dgm:prSet presAssocID="{9FB6E4F1-64B2-4919-A817-D202FB5C2BDD}" presName="hierChild5" presStyleCnt="0"/>
      <dgm:spPr/>
    </dgm:pt>
    <dgm:pt modelId="{7328C132-FDF9-4E97-869E-4EEE17C6CC91}" type="pres">
      <dgm:prSet presAssocID="{84D301BE-E57A-494F-B0B9-185E0A800CC1}" presName="Name37" presStyleLbl="parChTrans1D3" presStyleIdx="2" presStyleCnt="8"/>
      <dgm:spPr/>
      <dgm:t>
        <a:bodyPr/>
        <a:lstStyle/>
        <a:p>
          <a:endParaRPr lang="en-US"/>
        </a:p>
      </dgm:t>
    </dgm:pt>
    <dgm:pt modelId="{760026EE-CF97-496A-86C2-5FC74A578433}" type="pres">
      <dgm:prSet presAssocID="{2BA7BE0B-5E6C-4CAE-A97D-9438EBB1669E}" presName="hierRoot2" presStyleCnt="0">
        <dgm:presLayoutVars>
          <dgm:hierBranch val="init"/>
        </dgm:presLayoutVars>
      </dgm:prSet>
      <dgm:spPr/>
    </dgm:pt>
    <dgm:pt modelId="{973FB84F-EA81-41F5-80AF-979F1F95479D}" type="pres">
      <dgm:prSet presAssocID="{2BA7BE0B-5E6C-4CAE-A97D-9438EBB1669E}" presName="rootComposite" presStyleCnt="0"/>
      <dgm:spPr/>
    </dgm:pt>
    <dgm:pt modelId="{528B832F-A5D3-4D5A-B82D-002FC879528A}" type="pres">
      <dgm:prSet presAssocID="{2BA7BE0B-5E6C-4CAE-A97D-9438EBB1669E}" presName="rootText" presStyleLbl="node3" presStyleIdx="2" presStyleCnt="8">
        <dgm:presLayoutVars>
          <dgm:chPref val="3"/>
        </dgm:presLayoutVars>
      </dgm:prSet>
      <dgm:spPr/>
      <dgm:t>
        <a:bodyPr/>
        <a:lstStyle/>
        <a:p>
          <a:endParaRPr lang="en-US"/>
        </a:p>
      </dgm:t>
    </dgm:pt>
    <dgm:pt modelId="{7D587DF3-0B53-4299-A0A1-1E3876D525DB}" type="pres">
      <dgm:prSet presAssocID="{2BA7BE0B-5E6C-4CAE-A97D-9438EBB1669E}" presName="rootConnector" presStyleLbl="node3" presStyleIdx="2" presStyleCnt="8"/>
      <dgm:spPr/>
      <dgm:t>
        <a:bodyPr/>
        <a:lstStyle/>
        <a:p>
          <a:endParaRPr lang="en-US"/>
        </a:p>
      </dgm:t>
    </dgm:pt>
    <dgm:pt modelId="{F3F6AE1A-6A7D-4CC1-894F-4BCD14130DE6}" type="pres">
      <dgm:prSet presAssocID="{2BA7BE0B-5E6C-4CAE-A97D-9438EBB1669E}" presName="hierChild4" presStyleCnt="0"/>
      <dgm:spPr/>
    </dgm:pt>
    <dgm:pt modelId="{DCB27714-E8D7-43FC-9161-DBF566966FEE}" type="pres">
      <dgm:prSet presAssocID="{723CE426-6FA4-4233-B168-6D1AE32F6FFD}" presName="Name37" presStyleLbl="parChTrans1D4" presStyleIdx="3" presStyleCnt="9"/>
      <dgm:spPr/>
      <dgm:t>
        <a:bodyPr/>
        <a:lstStyle/>
        <a:p>
          <a:endParaRPr lang="en-US"/>
        </a:p>
      </dgm:t>
    </dgm:pt>
    <dgm:pt modelId="{0CE8949E-6B9E-4ADA-87DA-1570B85718C4}" type="pres">
      <dgm:prSet presAssocID="{98336482-A3AA-4CC4-B45B-894B890D4E31}" presName="hierRoot2" presStyleCnt="0">
        <dgm:presLayoutVars>
          <dgm:hierBranch val="init"/>
        </dgm:presLayoutVars>
      </dgm:prSet>
      <dgm:spPr/>
    </dgm:pt>
    <dgm:pt modelId="{996ED9A9-53CC-4BAE-99F1-3BB002B2B184}" type="pres">
      <dgm:prSet presAssocID="{98336482-A3AA-4CC4-B45B-894B890D4E31}" presName="rootComposite" presStyleCnt="0"/>
      <dgm:spPr/>
    </dgm:pt>
    <dgm:pt modelId="{B5C96928-BFDB-48ED-ACAE-75CD0948FA1B}" type="pres">
      <dgm:prSet presAssocID="{98336482-A3AA-4CC4-B45B-894B890D4E31}" presName="rootText" presStyleLbl="node4" presStyleIdx="3" presStyleCnt="9">
        <dgm:presLayoutVars>
          <dgm:chPref val="3"/>
        </dgm:presLayoutVars>
      </dgm:prSet>
      <dgm:spPr/>
      <dgm:t>
        <a:bodyPr/>
        <a:lstStyle/>
        <a:p>
          <a:endParaRPr lang="en-US"/>
        </a:p>
      </dgm:t>
    </dgm:pt>
    <dgm:pt modelId="{CA0D4ED0-061C-4A64-A42A-4CC6640BA2A8}" type="pres">
      <dgm:prSet presAssocID="{98336482-A3AA-4CC4-B45B-894B890D4E31}" presName="rootConnector" presStyleLbl="node4" presStyleIdx="3" presStyleCnt="9"/>
      <dgm:spPr/>
      <dgm:t>
        <a:bodyPr/>
        <a:lstStyle/>
        <a:p>
          <a:endParaRPr lang="en-US"/>
        </a:p>
      </dgm:t>
    </dgm:pt>
    <dgm:pt modelId="{04786FAD-F549-459D-99F5-98C8D3F48D8E}" type="pres">
      <dgm:prSet presAssocID="{98336482-A3AA-4CC4-B45B-894B890D4E31}" presName="hierChild4" presStyleCnt="0"/>
      <dgm:spPr/>
    </dgm:pt>
    <dgm:pt modelId="{923D8BDC-8F9F-4B43-B0EB-CEB40B2DCFE3}" type="pres">
      <dgm:prSet presAssocID="{98336482-A3AA-4CC4-B45B-894B890D4E31}" presName="hierChild5" presStyleCnt="0"/>
      <dgm:spPr/>
    </dgm:pt>
    <dgm:pt modelId="{C5D9C7B9-68C8-4636-A9F4-48CE92EEDB93}" type="pres">
      <dgm:prSet presAssocID="{AE9DD7CE-6B21-4867-9640-13B59DE3233B}" presName="Name37" presStyleLbl="parChTrans1D4" presStyleIdx="4" presStyleCnt="9"/>
      <dgm:spPr/>
      <dgm:t>
        <a:bodyPr/>
        <a:lstStyle/>
        <a:p>
          <a:endParaRPr lang="en-US"/>
        </a:p>
      </dgm:t>
    </dgm:pt>
    <dgm:pt modelId="{B434D314-29A7-4928-B908-A14AFFE6B8FD}" type="pres">
      <dgm:prSet presAssocID="{2923C38E-57A0-45DD-88E4-362D88D78780}" presName="hierRoot2" presStyleCnt="0">
        <dgm:presLayoutVars>
          <dgm:hierBranch val="init"/>
        </dgm:presLayoutVars>
      </dgm:prSet>
      <dgm:spPr/>
    </dgm:pt>
    <dgm:pt modelId="{0F1AE881-4A19-4BE6-A03D-EAE1C72528F4}" type="pres">
      <dgm:prSet presAssocID="{2923C38E-57A0-45DD-88E4-362D88D78780}" presName="rootComposite" presStyleCnt="0"/>
      <dgm:spPr/>
    </dgm:pt>
    <dgm:pt modelId="{C89C5041-7BA9-47EB-86DF-33D08A701D3F}" type="pres">
      <dgm:prSet presAssocID="{2923C38E-57A0-45DD-88E4-362D88D78780}" presName="rootText" presStyleLbl="node4" presStyleIdx="4" presStyleCnt="9">
        <dgm:presLayoutVars>
          <dgm:chPref val="3"/>
        </dgm:presLayoutVars>
      </dgm:prSet>
      <dgm:spPr/>
      <dgm:t>
        <a:bodyPr/>
        <a:lstStyle/>
        <a:p>
          <a:endParaRPr lang="en-US"/>
        </a:p>
      </dgm:t>
    </dgm:pt>
    <dgm:pt modelId="{D04B46CA-1F18-4749-B0FD-D786F26D7F50}" type="pres">
      <dgm:prSet presAssocID="{2923C38E-57A0-45DD-88E4-362D88D78780}" presName="rootConnector" presStyleLbl="node4" presStyleIdx="4" presStyleCnt="9"/>
      <dgm:spPr/>
      <dgm:t>
        <a:bodyPr/>
        <a:lstStyle/>
        <a:p>
          <a:endParaRPr lang="en-US"/>
        </a:p>
      </dgm:t>
    </dgm:pt>
    <dgm:pt modelId="{A9C11B1F-90C1-4172-9F9B-62AA2BDD9470}" type="pres">
      <dgm:prSet presAssocID="{2923C38E-57A0-45DD-88E4-362D88D78780}" presName="hierChild4" presStyleCnt="0"/>
      <dgm:spPr/>
    </dgm:pt>
    <dgm:pt modelId="{1A1A63DD-4E67-41CF-A923-BA7131C25978}" type="pres">
      <dgm:prSet presAssocID="{2923C38E-57A0-45DD-88E4-362D88D78780}" presName="hierChild5" presStyleCnt="0"/>
      <dgm:spPr/>
    </dgm:pt>
    <dgm:pt modelId="{FB4B1E62-2C94-4214-A9A4-FB7815086B09}" type="pres">
      <dgm:prSet presAssocID="{DADFC4CE-C8E9-4C9E-84C9-B5816237C0AB}" presName="Name37" presStyleLbl="parChTrans1D4" presStyleIdx="5" presStyleCnt="9"/>
      <dgm:spPr/>
      <dgm:t>
        <a:bodyPr/>
        <a:lstStyle/>
        <a:p>
          <a:endParaRPr lang="en-US"/>
        </a:p>
      </dgm:t>
    </dgm:pt>
    <dgm:pt modelId="{8AEEDC7D-EB52-40B1-9556-B6601BC9D452}" type="pres">
      <dgm:prSet presAssocID="{851FF6A8-631C-4713-BCE8-A4A97E0EFB78}" presName="hierRoot2" presStyleCnt="0">
        <dgm:presLayoutVars>
          <dgm:hierBranch val="init"/>
        </dgm:presLayoutVars>
      </dgm:prSet>
      <dgm:spPr/>
    </dgm:pt>
    <dgm:pt modelId="{23FAF3CF-FC24-4F26-9B40-923AB31D3C8C}" type="pres">
      <dgm:prSet presAssocID="{851FF6A8-631C-4713-BCE8-A4A97E0EFB78}" presName="rootComposite" presStyleCnt="0"/>
      <dgm:spPr/>
    </dgm:pt>
    <dgm:pt modelId="{D217AF6A-F3EC-4161-B634-B172F1A64FBA}" type="pres">
      <dgm:prSet presAssocID="{851FF6A8-631C-4713-BCE8-A4A97E0EFB78}" presName="rootText" presStyleLbl="node4" presStyleIdx="5" presStyleCnt="9">
        <dgm:presLayoutVars>
          <dgm:chPref val="3"/>
        </dgm:presLayoutVars>
      </dgm:prSet>
      <dgm:spPr/>
      <dgm:t>
        <a:bodyPr/>
        <a:lstStyle/>
        <a:p>
          <a:endParaRPr lang="en-US"/>
        </a:p>
      </dgm:t>
    </dgm:pt>
    <dgm:pt modelId="{E4A06124-18B3-4F6B-AD48-94D80221E2FF}" type="pres">
      <dgm:prSet presAssocID="{851FF6A8-631C-4713-BCE8-A4A97E0EFB78}" presName="rootConnector" presStyleLbl="node4" presStyleIdx="5" presStyleCnt="9"/>
      <dgm:spPr/>
      <dgm:t>
        <a:bodyPr/>
        <a:lstStyle/>
        <a:p>
          <a:endParaRPr lang="en-US"/>
        </a:p>
      </dgm:t>
    </dgm:pt>
    <dgm:pt modelId="{D889A635-3F3C-45F4-9E82-35B8DC3E6F75}" type="pres">
      <dgm:prSet presAssocID="{851FF6A8-631C-4713-BCE8-A4A97E0EFB78}" presName="hierChild4" presStyleCnt="0"/>
      <dgm:spPr/>
    </dgm:pt>
    <dgm:pt modelId="{8F862984-7CE7-45DB-AE34-E1865FB40AF4}" type="pres">
      <dgm:prSet presAssocID="{851FF6A8-631C-4713-BCE8-A4A97E0EFB78}" presName="hierChild5" presStyleCnt="0"/>
      <dgm:spPr/>
    </dgm:pt>
    <dgm:pt modelId="{97740E4B-D030-4584-8470-3630B6A0EF54}" type="pres">
      <dgm:prSet presAssocID="{2BA7BE0B-5E6C-4CAE-A97D-9438EBB1669E}" presName="hierChild5" presStyleCnt="0"/>
      <dgm:spPr/>
    </dgm:pt>
    <dgm:pt modelId="{48481B09-5F36-4EEA-8EF6-D0B089CA5E8F}" type="pres">
      <dgm:prSet presAssocID="{32DBF441-822A-4128-A07D-687D315CBBA3}" presName="Name37" presStyleLbl="parChTrans1D3" presStyleIdx="3" presStyleCnt="8"/>
      <dgm:spPr/>
      <dgm:t>
        <a:bodyPr/>
        <a:lstStyle/>
        <a:p>
          <a:endParaRPr lang="en-US"/>
        </a:p>
      </dgm:t>
    </dgm:pt>
    <dgm:pt modelId="{AE8A7B07-CF04-4338-B95E-38A8A0F6C14E}" type="pres">
      <dgm:prSet presAssocID="{151AFACE-5A7A-44BB-A10E-223284A3E359}" presName="hierRoot2" presStyleCnt="0">
        <dgm:presLayoutVars>
          <dgm:hierBranch val="init"/>
        </dgm:presLayoutVars>
      </dgm:prSet>
      <dgm:spPr/>
    </dgm:pt>
    <dgm:pt modelId="{8ECDB552-DC84-4171-9D95-4EEDC985B191}" type="pres">
      <dgm:prSet presAssocID="{151AFACE-5A7A-44BB-A10E-223284A3E359}" presName="rootComposite" presStyleCnt="0"/>
      <dgm:spPr/>
    </dgm:pt>
    <dgm:pt modelId="{AC8E927C-62E4-4AC1-8BF4-A9B5919E423B}" type="pres">
      <dgm:prSet presAssocID="{151AFACE-5A7A-44BB-A10E-223284A3E359}" presName="rootText" presStyleLbl="node3" presStyleIdx="3" presStyleCnt="8">
        <dgm:presLayoutVars>
          <dgm:chPref val="3"/>
        </dgm:presLayoutVars>
      </dgm:prSet>
      <dgm:spPr/>
      <dgm:t>
        <a:bodyPr/>
        <a:lstStyle/>
        <a:p>
          <a:endParaRPr lang="en-US"/>
        </a:p>
      </dgm:t>
    </dgm:pt>
    <dgm:pt modelId="{DE7C46A0-5D79-48BC-95AC-E0F19B7A6AEC}" type="pres">
      <dgm:prSet presAssocID="{151AFACE-5A7A-44BB-A10E-223284A3E359}" presName="rootConnector" presStyleLbl="node3" presStyleIdx="3" presStyleCnt="8"/>
      <dgm:spPr/>
      <dgm:t>
        <a:bodyPr/>
        <a:lstStyle/>
        <a:p>
          <a:endParaRPr lang="en-US"/>
        </a:p>
      </dgm:t>
    </dgm:pt>
    <dgm:pt modelId="{B8F8F0BF-D52A-4F3C-98BF-CEE6C97AF27A}" type="pres">
      <dgm:prSet presAssocID="{151AFACE-5A7A-44BB-A10E-223284A3E359}" presName="hierChild4" presStyleCnt="0"/>
      <dgm:spPr/>
    </dgm:pt>
    <dgm:pt modelId="{694A5339-DA44-4C89-9E30-09ADF6DE01D4}" type="pres">
      <dgm:prSet presAssocID="{53168AFB-92F3-4947-A093-BA6E345DC7E9}" presName="Name37" presStyleLbl="parChTrans1D4" presStyleIdx="6" presStyleCnt="9"/>
      <dgm:spPr/>
      <dgm:t>
        <a:bodyPr/>
        <a:lstStyle/>
        <a:p>
          <a:endParaRPr lang="en-US"/>
        </a:p>
      </dgm:t>
    </dgm:pt>
    <dgm:pt modelId="{BB8FD37A-504F-4718-B183-EF862D705BB8}" type="pres">
      <dgm:prSet presAssocID="{2210F02A-FAF2-4053-81E7-75A10A1C185F}" presName="hierRoot2" presStyleCnt="0">
        <dgm:presLayoutVars>
          <dgm:hierBranch val="init"/>
        </dgm:presLayoutVars>
      </dgm:prSet>
      <dgm:spPr/>
    </dgm:pt>
    <dgm:pt modelId="{50C1A59F-25DD-46CD-97D6-DCC0DEAA27B4}" type="pres">
      <dgm:prSet presAssocID="{2210F02A-FAF2-4053-81E7-75A10A1C185F}" presName="rootComposite" presStyleCnt="0"/>
      <dgm:spPr/>
    </dgm:pt>
    <dgm:pt modelId="{776EDD3A-6F71-42AB-B606-7A42276EA44D}" type="pres">
      <dgm:prSet presAssocID="{2210F02A-FAF2-4053-81E7-75A10A1C185F}" presName="rootText" presStyleLbl="node4" presStyleIdx="6" presStyleCnt="9">
        <dgm:presLayoutVars>
          <dgm:chPref val="3"/>
        </dgm:presLayoutVars>
      </dgm:prSet>
      <dgm:spPr/>
      <dgm:t>
        <a:bodyPr/>
        <a:lstStyle/>
        <a:p>
          <a:endParaRPr lang="en-US"/>
        </a:p>
      </dgm:t>
    </dgm:pt>
    <dgm:pt modelId="{EA076991-0EDF-48FE-8F2B-2725287AB96D}" type="pres">
      <dgm:prSet presAssocID="{2210F02A-FAF2-4053-81E7-75A10A1C185F}" presName="rootConnector" presStyleLbl="node4" presStyleIdx="6" presStyleCnt="9"/>
      <dgm:spPr/>
      <dgm:t>
        <a:bodyPr/>
        <a:lstStyle/>
        <a:p>
          <a:endParaRPr lang="en-US"/>
        </a:p>
      </dgm:t>
    </dgm:pt>
    <dgm:pt modelId="{1E222A1D-A291-464C-AA19-2C69E8467E59}" type="pres">
      <dgm:prSet presAssocID="{2210F02A-FAF2-4053-81E7-75A10A1C185F}" presName="hierChild4" presStyleCnt="0"/>
      <dgm:spPr/>
    </dgm:pt>
    <dgm:pt modelId="{0E40F77A-01DE-438C-B2D6-26EA007442FD}" type="pres">
      <dgm:prSet presAssocID="{2210F02A-FAF2-4053-81E7-75A10A1C185F}" presName="hierChild5" presStyleCnt="0"/>
      <dgm:spPr/>
    </dgm:pt>
    <dgm:pt modelId="{698CAC83-5432-4123-AAB7-BA40733C7B90}" type="pres">
      <dgm:prSet presAssocID="{D8287D1C-3A3F-4773-9F18-0AC8DCD13A8F}" presName="Name37" presStyleLbl="parChTrans1D4" presStyleIdx="7" presStyleCnt="9"/>
      <dgm:spPr/>
      <dgm:t>
        <a:bodyPr/>
        <a:lstStyle/>
        <a:p>
          <a:endParaRPr lang="en-US"/>
        </a:p>
      </dgm:t>
    </dgm:pt>
    <dgm:pt modelId="{7FF80D04-8B02-4012-BFA1-A6F3050D5C2F}" type="pres">
      <dgm:prSet presAssocID="{D36F5AFE-B446-44E0-AA05-50E17D83F3E4}" presName="hierRoot2" presStyleCnt="0">
        <dgm:presLayoutVars>
          <dgm:hierBranch val="init"/>
        </dgm:presLayoutVars>
      </dgm:prSet>
      <dgm:spPr/>
    </dgm:pt>
    <dgm:pt modelId="{21798505-1EF3-4F00-9389-74DE57D41E14}" type="pres">
      <dgm:prSet presAssocID="{D36F5AFE-B446-44E0-AA05-50E17D83F3E4}" presName="rootComposite" presStyleCnt="0"/>
      <dgm:spPr/>
    </dgm:pt>
    <dgm:pt modelId="{17AC0BEA-55F5-4340-B11D-1D320AEB41EA}" type="pres">
      <dgm:prSet presAssocID="{D36F5AFE-B446-44E0-AA05-50E17D83F3E4}" presName="rootText" presStyleLbl="node4" presStyleIdx="7" presStyleCnt="9">
        <dgm:presLayoutVars>
          <dgm:chPref val="3"/>
        </dgm:presLayoutVars>
      </dgm:prSet>
      <dgm:spPr/>
      <dgm:t>
        <a:bodyPr/>
        <a:lstStyle/>
        <a:p>
          <a:endParaRPr lang="en-US"/>
        </a:p>
      </dgm:t>
    </dgm:pt>
    <dgm:pt modelId="{915D60E9-8D2B-4528-BC68-0CF5B8E6E5A7}" type="pres">
      <dgm:prSet presAssocID="{D36F5AFE-B446-44E0-AA05-50E17D83F3E4}" presName="rootConnector" presStyleLbl="node4" presStyleIdx="7" presStyleCnt="9"/>
      <dgm:spPr/>
      <dgm:t>
        <a:bodyPr/>
        <a:lstStyle/>
        <a:p>
          <a:endParaRPr lang="en-US"/>
        </a:p>
      </dgm:t>
    </dgm:pt>
    <dgm:pt modelId="{4ACF30F7-D30B-49C6-AA07-AB7A8A445F06}" type="pres">
      <dgm:prSet presAssocID="{D36F5AFE-B446-44E0-AA05-50E17D83F3E4}" presName="hierChild4" presStyleCnt="0"/>
      <dgm:spPr/>
    </dgm:pt>
    <dgm:pt modelId="{BC5BEE9E-3648-4880-9FCD-F3044C135068}" type="pres">
      <dgm:prSet presAssocID="{D36F5AFE-B446-44E0-AA05-50E17D83F3E4}" presName="hierChild5" presStyleCnt="0"/>
      <dgm:spPr/>
    </dgm:pt>
    <dgm:pt modelId="{C832E14E-023F-487F-9558-797396BFF727}" type="pres">
      <dgm:prSet presAssocID="{38349807-0FF5-4275-9CB6-5C7722732C32}" presName="Name37" presStyleLbl="parChTrans1D4" presStyleIdx="8" presStyleCnt="9"/>
      <dgm:spPr/>
      <dgm:t>
        <a:bodyPr/>
        <a:lstStyle/>
        <a:p>
          <a:endParaRPr lang="en-US"/>
        </a:p>
      </dgm:t>
    </dgm:pt>
    <dgm:pt modelId="{E6AEB5F5-FDAC-4237-936D-46FD66DA10C4}" type="pres">
      <dgm:prSet presAssocID="{D095D5A7-82E7-4460-9815-9B0AABC73FF5}" presName="hierRoot2" presStyleCnt="0">
        <dgm:presLayoutVars>
          <dgm:hierBranch val="init"/>
        </dgm:presLayoutVars>
      </dgm:prSet>
      <dgm:spPr/>
    </dgm:pt>
    <dgm:pt modelId="{FAEF15BD-2929-47AF-8508-363AE04CBBC2}" type="pres">
      <dgm:prSet presAssocID="{D095D5A7-82E7-4460-9815-9B0AABC73FF5}" presName="rootComposite" presStyleCnt="0"/>
      <dgm:spPr/>
    </dgm:pt>
    <dgm:pt modelId="{C16ABCE6-4830-4176-8B0B-4DCC859D4B53}" type="pres">
      <dgm:prSet presAssocID="{D095D5A7-82E7-4460-9815-9B0AABC73FF5}" presName="rootText" presStyleLbl="node4" presStyleIdx="8" presStyleCnt="9">
        <dgm:presLayoutVars>
          <dgm:chPref val="3"/>
        </dgm:presLayoutVars>
      </dgm:prSet>
      <dgm:spPr/>
      <dgm:t>
        <a:bodyPr/>
        <a:lstStyle/>
        <a:p>
          <a:endParaRPr lang="en-US"/>
        </a:p>
      </dgm:t>
    </dgm:pt>
    <dgm:pt modelId="{58679137-074E-4A48-A00E-3AB9146E73A1}" type="pres">
      <dgm:prSet presAssocID="{D095D5A7-82E7-4460-9815-9B0AABC73FF5}" presName="rootConnector" presStyleLbl="node4" presStyleIdx="8" presStyleCnt="9"/>
      <dgm:spPr/>
      <dgm:t>
        <a:bodyPr/>
        <a:lstStyle/>
        <a:p>
          <a:endParaRPr lang="en-US"/>
        </a:p>
      </dgm:t>
    </dgm:pt>
    <dgm:pt modelId="{6C84B302-90F4-4A61-84F0-A73574B8CBA6}" type="pres">
      <dgm:prSet presAssocID="{D095D5A7-82E7-4460-9815-9B0AABC73FF5}" presName="hierChild4" presStyleCnt="0"/>
      <dgm:spPr/>
    </dgm:pt>
    <dgm:pt modelId="{9464FCE1-95CB-4733-A98A-7C9D31ABEAB0}" type="pres">
      <dgm:prSet presAssocID="{D095D5A7-82E7-4460-9815-9B0AABC73FF5}" presName="hierChild5" presStyleCnt="0"/>
      <dgm:spPr/>
    </dgm:pt>
    <dgm:pt modelId="{2C73EB7C-F8D7-43B6-B745-8962586DB819}" type="pres">
      <dgm:prSet presAssocID="{151AFACE-5A7A-44BB-A10E-223284A3E359}" presName="hierChild5" presStyleCnt="0"/>
      <dgm:spPr/>
    </dgm:pt>
    <dgm:pt modelId="{3DACDCCE-FB3A-458A-9278-FE9B49651EFE}" type="pres">
      <dgm:prSet presAssocID="{DA696061-ADE4-4832-B1EE-3029FBBCD0D1}" presName="hierChild5" presStyleCnt="0"/>
      <dgm:spPr/>
    </dgm:pt>
    <dgm:pt modelId="{FD40F335-3313-4879-82BC-F8BD48252B3E}" type="pres">
      <dgm:prSet presAssocID="{D4980179-411E-4256-9323-38E41AD3E14E}" presName="Name37" presStyleLbl="parChTrans1D2" presStyleIdx="1" presStyleCnt="2"/>
      <dgm:spPr/>
      <dgm:t>
        <a:bodyPr/>
        <a:lstStyle/>
        <a:p>
          <a:endParaRPr lang="en-US"/>
        </a:p>
      </dgm:t>
    </dgm:pt>
    <dgm:pt modelId="{6BF6F44A-8F3F-42DF-960A-D5A26AF67EBC}" type="pres">
      <dgm:prSet presAssocID="{81FA9CDB-9BF8-40F4-88DD-BE6E1B96A6AC}" presName="hierRoot2" presStyleCnt="0">
        <dgm:presLayoutVars>
          <dgm:hierBranch val="init"/>
        </dgm:presLayoutVars>
      </dgm:prSet>
      <dgm:spPr/>
    </dgm:pt>
    <dgm:pt modelId="{A3FE949E-70A4-4619-AAB2-65D34371269F}" type="pres">
      <dgm:prSet presAssocID="{81FA9CDB-9BF8-40F4-88DD-BE6E1B96A6AC}" presName="rootComposite" presStyleCnt="0"/>
      <dgm:spPr/>
    </dgm:pt>
    <dgm:pt modelId="{EE1BAF90-A60C-496A-B90F-9410027EA0EF}" type="pres">
      <dgm:prSet presAssocID="{81FA9CDB-9BF8-40F4-88DD-BE6E1B96A6AC}" presName="rootText" presStyleLbl="node2" presStyleIdx="1" presStyleCnt="2" custLinFactY="24013" custLinFactNeighborX="33684" custLinFactNeighborY="100000">
        <dgm:presLayoutVars>
          <dgm:chPref val="3"/>
        </dgm:presLayoutVars>
      </dgm:prSet>
      <dgm:spPr/>
      <dgm:t>
        <a:bodyPr/>
        <a:lstStyle/>
        <a:p>
          <a:endParaRPr lang="en-US"/>
        </a:p>
      </dgm:t>
    </dgm:pt>
    <dgm:pt modelId="{BEB327D8-DA0E-4157-A8B3-0D684B489324}" type="pres">
      <dgm:prSet presAssocID="{81FA9CDB-9BF8-40F4-88DD-BE6E1B96A6AC}" presName="rootConnector" presStyleLbl="node2" presStyleIdx="1" presStyleCnt="2"/>
      <dgm:spPr/>
      <dgm:t>
        <a:bodyPr/>
        <a:lstStyle/>
        <a:p>
          <a:endParaRPr lang="en-US"/>
        </a:p>
      </dgm:t>
    </dgm:pt>
    <dgm:pt modelId="{4320F38A-B8F4-4322-9DE8-946D7C0A7E11}" type="pres">
      <dgm:prSet presAssocID="{81FA9CDB-9BF8-40F4-88DD-BE6E1B96A6AC}" presName="hierChild4" presStyleCnt="0"/>
      <dgm:spPr/>
    </dgm:pt>
    <dgm:pt modelId="{24303CC9-C162-4577-B24C-821AF507E9BF}" type="pres">
      <dgm:prSet presAssocID="{E0F41994-1D35-4C8B-8E7C-ACE231D4F338}" presName="Name37" presStyleLbl="parChTrans1D3" presStyleIdx="4" presStyleCnt="8"/>
      <dgm:spPr/>
      <dgm:t>
        <a:bodyPr/>
        <a:lstStyle/>
        <a:p>
          <a:endParaRPr lang="en-US"/>
        </a:p>
      </dgm:t>
    </dgm:pt>
    <dgm:pt modelId="{5FEF73C0-5C07-4A9F-AA53-F16727149E15}" type="pres">
      <dgm:prSet presAssocID="{F1429F88-2196-4DD4-9AA9-32F47DF04E24}" presName="hierRoot2" presStyleCnt="0">
        <dgm:presLayoutVars>
          <dgm:hierBranch val="init"/>
        </dgm:presLayoutVars>
      </dgm:prSet>
      <dgm:spPr/>
    </dgm:pt>
    <dgm:pt modelId="{67190D61-C57F-4C59-BCEA-97F68D496176}" type="pres">
      <dgm:prSet presAssocID="{F1429F88-2196-4DD4-9AA9-32F47DF04E24}" presName="rootComposite" presStyleCnt="0"/>
      <dgm:spPr/>
    </dgm:pt>
    <dgm:pt modelId="{D8FA7B46-312F-48F4-85F3-0A8E2AEFCB01}" type="pres">
      <dgm:prSet presAssocID="{F1429F88-2196-4DD4-9AA9-32F47DF04E24}" presName="rootText" presStyleLbl="node3" presStyleIdx="4" presStyleCnt="8" custLinFactNeighborX="22967" custLinFactNeighborY="94923">
        <dgm:presLayoutVars>
          <dgm:chPref val="3"/>
        </dgm:presLayoutVars>
      </dgm:prSet>
      <dgm:spPr/>
      <dgm:t>
        <a:bodyPr/>
        <a:lstStyle/>
        <a:p>
          <a:endParaRPr lang="en-US"/>
        </a:p>
      </dgm:t>
    </dgm:pt>
    <dgm:pt modelId="{60A893C5-7D22-4557-9886-AE0E1B54B44D}" type="pres">
      <dgm:prSet presAssocID="{F1429F88-2196-4DD4-9AA9-32F47DF04E24}" presName="rootConnector" presStyleLbl="node3" presStyleIdx="4" presStyleCnt="8"/>
      <dgm:spPr/>
      <dgm:t>
        <a:bodyPr/>
        <a:lstStyle/>
        <a:p>
          <a:endParaRPr lang="en-US"/>
        </a:p>
      </dgm:t>
    </dgm:pt>
    <dgm:pt modelId="{203B5F36-8705-46D5-9FEF-74614CFE1773}" type="pres">
      <dgm:prSet presAssocID="{F1429F88-2196-4DD4-9AA9-32F47DF04E24}" presName="hierChild4" presStyleCnt="0"/>
      <dgm:spPr/>
    </dgm:pt>
    <dgm:pt modelId="{8779E662-3422-49B3-BA64-542DE4AA495B}" type="pres">
      <dgm:prSet presAssocID="{F1429F88-2196-4DD4-9AA9-32F47DF04E24}" presName="hierChild5" presStyleCnt="0"/>
      <dgm:spPr/>
    </dgm:pt>
    <dgm:pt modelId="{F474458E-818C-4DDE-B38E-BE425609899A}" type="pres">
      <dgm:prSet presAssocID="{6EC95B0D-1748-4041-8361-7469A861188D}" presName="Name37" presStyleLbl="parChTrans1D3" presStyleIdx="5" presStyleCnt="8"/>
      <dgm:spPr/>
      <dgm:t>
        <a:bodyPr/>
        <a:lstStyle/>
        <a:p>
          <a:endParaRPr lang="en-US"/>
        </a:p>
      </dgm:t>
    </dgm:pt>
    <dgm:pt modelId="{C5438711-83E5-4A74-A47E-0FFCFA9DB562}" type="pres">
      <dgm:prSet presAssocID="{43BEC2E9-6EC4-42F1-91EC-308E65F5ACF5}" presName="hierRoot2" presStyleCnt="0">
        <dgm:presLayoutVars>
          <dgm:hierBranch val="init"/>
        </dgm:presLayoutVars>
      </dgm:prSet>
      <dgm:spPr/>
    </dgm:pt>
    <dgm:pt modelId="{9B86731F-6940-4318-8CC4-11A071180398}" type="pres">
      <dgm:prSet presAssocID="{43BEC2E9-6EC4-42F1-91EC-308E65F5ACF5}" presName="rootComposite" presStyleCnt="0"/>
      <dgm:spPr/>
    </dgm:pt>
    <dgm:pt modelId="{FCAFDD78-642B-4989-BDA2-0F3FB01CDBFB}" type="pres">
      <dgm:prSet presAssocID="{43BEC2E9-6EC4-42F1-91EC-308E65F5ACF5}" presName="rootText" presStyleLbl="node3" presStyleIdx="5" presStyleCnt="8" custLinFactNeighborX="26027" custLinFactNeighborY="64303">
        <dgm:presLayoutVars>
          <dgm:chPref val="3"/>
        </dgm:presLayoutVars>
      </dgm:prSet>
      <dgm:spPr/>
      <dgm:t>
        <a:bodyPr/>
        <a:lstStyle/>
        <a:p>
          <a:endParaRPr lang="en-US"/>
        </a:p>
      </dgm:t>
    </dgm:pt>
    <dgm:pt modelId="{F653178B-61C8-4336-82E0-EE212A9AF3FD}" type="pres">
      <dgm:prSet presAssocID="{43BEC2E9-6EC4-42F1-91EC-308E65F5ACF5}" presName="rootConnector" presStyleLbl="node3" presStyleIdx="5" presStyleCnt="8"/>
      <dgm:spPr/>
      <dgm:t>
        <a:bodyPr/>
        <a:lstStyle/>
        <a:p>
          <a:endParaRPr lang="en-US"/>
        </a:p>
      </dgm:t>
    </dgm:pt>
    <dgm:pt modelId="{28B8AFDF-457E-4854-B516-8B4813FA6654}" type="pres">
      <dgm:prSet presAssocID="{43BEC2E9-6EC4-42F1-91EC-308E65F5ACF5}" presName="hierChild4" presStyleCnt="0"/>
      <dgm:spPr/>
    </dgm:pt>
    <dgm:pt modelId="{E31867DE-979D-429B-B348-A557DA16C359}" type="pres">
      <dgm:prSet presAssocID="{43BEC2E9-6EC4-42F1-91EC-308E65F5ACF5}" presName="hierChild5" presStyleCnt="0"/>
      <dgm:spPr/>
    </dgm:pt>
    <dgm:pt modelId="{6A56DC8C-681E-47B5-AD67-E1EA1EA22E78}" type="pres">
      <dgm:prSet presAssocID="{27083F09-D9C3-4A94-B863-CAF706C8A7AF}" presName="Name37" presStyleLbl="parChTrans1D3" presStyleIdx="6" presStyleCnt="8"/>
      <dgm:spPr/>
      <dgm:t>
        <a:bodyPr/>
        <a:lstStyle/>
        <a:p>
          <a:endParaRPr lang="en-US"/>
        </a:p>
      </dgm:t>
    </dgm:pt>
    <dgm:pt modelId="{D977F78A-558E-47B7-BFA6-8A1C91307D59}" type="pres">
      <dgm:prSet presAssocID="{1C2E1F91-892D-45CB-BF13-CBC33BDC0A15}" presName="hierRoot2" presStyleCnt="0">
        <dgm:presLayoutVars>
          <dgm:hierBranch val="init"/>
        </dgm:presLayoutVars>
      </dgm:prSet>
      <dgm:spPr/>
    </dgm:pt>
    <dgm:pt modelId="{24364443-9B58-4238-B855-F774829AC2D8}" type="pres">
      <dgm:prSet presAssocID="{1C2E1F91-892D-45CB-BF13-CBC33BDC0A15}" presName="rootComposite" presStyleCnt="0"/>
      <dgm:spPr/>
    </dgm:pt>
    <dgm:pt modelId="{ED4BD7C4-31D5-49A7-B597-10AA123245ED}" type="pres">
      <dgm:prSet presAssocID="{1C2E1F91-892D-45CB-BF13-CBC33BDC0A15}" presName="rootText" presStyleLbl="node3" presStyleIdx="6" presStyleCnt="8" custScaleY="69880" custLinFactNeighborX="23731" custLinFactNeighborY="45930">
        <dgm:presLayoutVars>
          <dgm:chPref val="3"/>
        </dgm:presLayoutVars>
      </dgm:prSet>
      <dgm:spPr/>
      <dgm:t>
        <a:bodyPr/>
        <a:lstStyle/>
        <a:p>
          <a:endParaRPr lang="en-US"/>
        </a:p>
      </dgm:t>
    </dgm:pt>
    <dgm:pt modelId="{E89BF071-F312-49AD-8DEC-BE5BA387D562}" type="pres">
      <dgm:prSet presAssocID="{1C2E1F91-892D-45CB-BF13-CBC33BDC0A15}" presName="rootConnector" presStyleLbl="node3" presStyleIdx="6" presStyleCnt="8"/>
      <dgm:spPr/>
      <dgm:t>
        <a:bodyPr/>
        <a:lstStyle/>
        <a:p>
          <a:endParaRPr lang="en-US"/>
        </a:p>
      </dgm:t>
    </dgm:pt>
    <dgm:pt modelId="{B579DC6A-12F3-4ED4-8438-58D57793643E}" type="pres">
      <dgm:prSet presAssocID="{1C2E1F91-892D-45CB-BF13-CBC33BDC0A15}" presName="hierChild4" presStyleCnt="0"/>
      <dgm:spPr/>
    </dgm:pt>
    <dgm:pt modelId="{632B834A-DEE6-4EED-9EC9-0BCA95F18B4B}" type="pres">
      <dgm:prSet presAssocID="{1C2E1F91-892D-45CB-BF13-CBC33BDC0A15}" presName="hierChild5" presStyleCnt="0"/>
      <dgm:spPr/>
    </dgm:pt>
    <dgm:pt modelId="{61A68F6A-3F7F-45B4-97A7-488C20A941C4}" type="pres">
      <dgm:prSet presAssocID="{614053FD-391B-4E30-A823-29CE79977B8B}" presName="Name37" presStyleLbl="parChTrans1D3" presStyleIdx="7" presStyleCnt="8"/>
      <dgm:spPr/>
      <dgm:t>
        <a:bodyPr/>
        <a:lstStyle/>
        <a:p>
          <a:endParaRPr lang="en-US"/>
        </a:p>
      </dgm:t>
    </dgm:pt>
    <dgm:pt modelId="{6C140ACF-1809-459E-A3B6-970A8A12E625}" type="pres">
      <dgm:prSet presAssocID="{23969D57-DFA6-4152-9FA4-746AD5CD84F8}" presName="hierRoot2" presStyleCnt="0">
        <dgm:presLayoutVars>
          <dgm:hierBranch val="init"/>
        </dgm:presLayoutVars>
      </dgm:prSet>
      <dgm:spPr/>
    </dgm:pt>
    <dgm:pt modelId="{0F4284D5-899B-41BC-B5F8-D7598A77B698}" type="pres">
      <dgm:prSet presAssocID="{23969D57-DFA6-4152-9FA4-746AD5CD84F8}" presName="rootComposite" presStyleCnt="0"/>
      <dgm:spPr/>
    </dgm:pt>
    <dgm:pt modelId="{BE685BD1-9C2A-4B81-8CD9-6B91FE5F0A78}" type="pres">
      <dgm:prSet presAssocID="{23969D57-DFA6-4152-9FA4-746AD5CD84F8}" presName="rootText" presStyleLbl="node3" presStyleIdx="7" presStyleCnt="8" custLinFactNeighborX="30619" custLinFactNeighborY="30545">
        <dgm:presLayoutVars>
          <dgm:chPref val="3"/>
        </dgm:presLayoutVars>
      </dgm:prSet>
      <dgm:spPr/>
      <dgm:t>
        <a:bodyPr/>
        <a:lstStyle/>
        <a:p>
          <a:endParaRPr lang="en-US"/>
        </a:p>
      </dgm:t>
    </dgm:pt>
    <dgm:pt modelId="{76DD2EFB-87F2-455D-A2D5-7100C197ABC6}" type="pres">
      <dgm:prSet presAssocID="{23969D57-DFA6-4152-9FA4-746AD5CD84F8}" presName="rootConnector" presStyleLbl="node3" presStyleIdx="7" presStyleCnt="8"/>
      <dgm:spPr/>
      <dgm:t>
        <a:bodyPr/>
        <a:lstStyle/>
        <a:p>
          <a:endParaRPr lang="en-US"/>
        </a:p>
      </dgm:t>
    </dgm:pt>
    <dgm:pt modelId="{1265694B-62C4-4F44-8F3C-976CB239C527}" type="pres">
      <dgm:prSet presAssocID="{23969D57-DFA6-4152-9FA4-746AD5CD84F8}" presName="hierChild4" presStyleCnt="0"/>
      <dgm:spPr/>
    </dgm:pt>
    <dgm:pt modelId="{517E8D4A-9A70-4D72-9FC8-930D0CF72863}" type="pres">
      <dgm:prSet presAssocID="{23969D57-DFA6-4152-9FA4-746AD5CD84F8}" presName="hierChild5" presStyleCnt="0"/>
      <dgm:spPr/>
    </dgm:pt>
    <dgm:pt modelId="{7574621D-BDB8-4179-92EB-D44D973CDAA5}" type="pres">
      <dgm:prSet presAssocID="{81FA9CDB-9BF8-40F4-88DD-BE6E1B96A6AC}" presName="hierChild5" presStyleCnt="0"/>
      <dgm:spPr/>
    </dgm:pt>
    <dgm:pt modelId="{41B0EDC5-328D-4809-A030-FF320B2D8A2D}" type="pres">
      <dgm:prSet presAssocID="{ED65E566-E6F8-43F0-A21E-727A4E09927F}" presName="hierChild3" presStyleCnt="0"/>
      <dgm:spPr/>
    </dgm:pt>
  </dgm:ptLst>
  <dgm:cxnLst>
    <dgm:cxn modelId="{AC5C4A43-29C0-464A-B44D-1CBBDA9DCE9C}" type="presOf" srcId="{AE9DD7CE-6B21-4867-9640-13B59DE3233B}" destId="{C5D9C7B9-68C8-4636-A9F4-48CE92EEDB93}" srcOrd="0" destOrd="0" presId="urn:microsoft.com/office/officeart/2005/8/layout/orgChart1"/>
    <dgm:cxn modelId="{FA3DD29C-DC97-4584-873A-CE0374135D0C}" type="presOf" srcId="{F1429F88-2196-4DD4-9AA9-32F47DF04E24}" destId="{D8FA7B46-312F-48F4-85F3-0A8E2AEFCB01}" srcOrd="0" destOrd="0" presId="urn:microsoft.com/office/officeart/2005/8/layout/orgChart1"/>
    <dgm:cxn modelId="{CF718A0F-DB58-451E-B475-18D97AAFC851}" type="presOf" srcId="{DA696061-ADE4-4832-B1EE-3029FBBCD0D1}" destId="{95E08745-4451-43E6-A62D-F7575B2DCBBD}" srcOrd="0" destOrd="0" presId="urn:microsoft.com/office/officeart/2005/8/layout/orgChart1"/>
    <dgm:cxn modelId="{34BD5084-2956-43FF-9500-113A6E22ADEB}" type="presOf" srcId="{2923C38E-57A0-45DD-88E4-362D88D78780}" destId="{C89C5041-7BA9-47EB-86DF-33D08A701D3F}" srcOrd="0" destOrd="0" presId="urn:microsoft.com/office/officeart/2005/8/layout/orgChart1"/>
    <dgm:cxn modelId="{57472B7F-27EC-43FF-A4DA-A33A48795FDA}" type="presOf" srcId="{98336482-A3AA-4CC4-B45B-894B890D4E31}" destId="{B5C96928-BFDB-48ED-ACAE-75CD0948FA1B}" srcOrd="0" destOrd="0" presId="urn:microsoft.com/office/officeart/2005/8/layout/orgChart1"/>
    <dgm:cxn modelId="{F6C50977-3328-450A-BF6E-4F2061F450EF}" type="presOf" srcId="{DF5A49A4-356B-47A1-988A-C8214C8F44C5}" destId="{4BDD1C80-A07B-44A1-B6C9-18391D4B5BB4}" srcOrd="0" destOrd="0" presId="urn:microsoft.com/office/officeart/2005/8/layout/orgChart1"/>
    <dgm:cxn modelId="{6C120C37-0792-4314-B315-A979C64A1916}" type="presOf" srcId="{43BEC2E9-6EC4-42F1-91EC-308E65F5ACF5}" destId="{F653178B-61C8-4336-82E0-EE212A9AF3FD}" srcOrd="1" destOrd="0" presId="urn:microsoft.com/office/officeart/2005/8/layout/orgChart1"/>
    <dgm:cxn modelId="{4019CBA8-B1EA-4A88-8916-4BF8AF086756}" type="presOf" srcId="{32DBF441-822A-4128-A07D-687D315CBBA3}" destId="{48481B09-5F36-4EEA-8EF6-D0B089CA5E8F}" srcOrd="0" destOrd="0" presId="urn:microsoft.com/office/officeart/2005/8/layout/orgChart1"/>
    <dgm:cxn modelId="{123AA479-2432-404B-9ADA-42B8DC596CA1}" type="presOf" srcId="{27083F09-D9C3-4A94-B863-CAF706C8A7AF}" destId="{6A56DC8C-681E-47B5-AD67-E1EA1EA22E78}" srcOrd="0" destOrd="0" presId="urn:microsoft.com/office/officeart/2005/8/layout/orgChart1"/>
    <dgm:cxn modelId="{1A1FB9BB-3F0A-4103-9C97-55B7BDE0DB8C}" type="presOf" srcId="{2210F02A-FAF2-4053-81E7-75A10A1C185F}" destId="{EA076991-0EDF-48FE-8F2B-2725287AB96D}" srcOrd="1" destOrd="0" presId="urn:microsoft.com/office/officeart/2005/8/layout/orgChart1"/>
    <dgm:cxn modelId="{EB45F50F-1FC4-419D-8146-9DE11187515D}" type="presOf" srcId="{F4ABBAE3-6BEE-49CE-B5D6-6D506F152588}" destId="{6B637879-6C77-488B-9EEC-4DB7BEE8FC8B}" srcOrd="0" destOrd="0" presId="urn:microsoft.com/office/officeart/2005/8/layout/orgChart1"/>
    <dgm:cxn modelId="{15E3154D-2506-45D9-ADB6-5FE3063ACA1F}" srcId="{DA696061-ADE4-4832-B1EE-3029FBBCD0D1}" destId="{9FB6E4F1-64B2-4919-A817-D202FB5C2BDD}" srcOrd="1" destOrd="0" parTransId="{061BE450-BA66-48E7-BE36-E89E6B28C437}" sibTransId="{9EA7AD51-A424-4E8F-BA14-3E423E23BE68}"/>
    <dgm:cxn modelId="{B41EEA34-0CD3-47F9-8E02-5FBCAAE1848B}" srcId="{2BA7BE0B-5E6C-4CAE-A97D-9438EBB1669E}" destId="{851FF6A8-631C-4713-BCE8-A4A97E0EFB78}" srcOrd="2" destOrd="0" parTransId="{DADFC4CE-C8E9-4C9E-84C9-B5816237C0AB}" sibTransId="{2BE0F7AE-9189-4250-81BD-95352C733A5C}"/>
    <dgm:cxn modelId="{405C152A-0790-4592-B41A-0FCF82E4DD8B}" srcId="{81FA9CDB-9BF8-40F4-88DD-BE6E1B96A6AC}" destId="{F1429F88-2196-4DD4-9AA9-32F47DF04E24}" srcOrd="0" destOrd="0" parTransId="{E0F41994-1D35-4C8B-8E7C-ACE231D4F338}" sibTransId="{82E12919-B1EE-4EBE-AE90-919E45C8E5DB}"/>
    <dgm:cxn modelId="{62D6680A-5428-44E2-8A22-6AACDE4B9A24}" type="presOf" srcId="{1FB667FF-1F71-48F7-8E97-FE48ADBBA539}" destId="{D8D00CEA-16EC-4484-ABA9-AAD9C2862E4F}" srcOrd="1" destOrd="0" presId="urn:microsoft.com/office/officeart/2005/8/layout/orgChart1"/>
    <dgm:cxn modelId="{0616AD8D-9FA8-4AAC-B4E6-C9EF1C664ADC}" type="presOf" srcId="{061BE450-BA66-48E7-BE36-E89E6B28C437}" destId="{25B266FC-DF92-47CB-B368-597F1324F400}" srcOrd="0" destOrd="0" presId="urn:microsoft.com/office/officeart/2005/8/layout/orgChart1"/>
    <dgm:cxn modelId="{9EC18D7A-289D-4E54-80FE-52670371704A}" type="presOf" srcId="{614053FD-391B-4E30-A823-29CE79977B8B}" destId="{61A68F6A-3F7F-45B4-97A7-488C20A941C4}" srcOrd="0" destOrd="0" presId="urn:microsoft.com/office/officeart/2005/8/layout/orgChart1"/>
    <dgm:cxn modelId="{02DE7628-3507-442C-BF63-88B173671E1C}" srcId="{151AFACE-5A7A-44BB-A10E-223284A3E359}" destId="{2210F02A-FAF2-4053-81E7-75A10A1C185F}" srcOrd="0" destOrd="0" parTransId="{53168AFB-92F3-4947-A093-BA6E345DC7E9}" sibTransId="{0C59DFE9-422E-4C71-806F-60F61709D9DD}"/>
    <dgm:cxn modelId="{7DFEE2F8-0C30-4B28-8659-C8BAE8E5BA9F}" type="presOf" srcId="{23969D57-DFA6-4152-9FA4-746AD5CD84F8}" destId="{BE685BD1-9C2A-4B81-8CD9-6B91FE5F0A78}" srcOrd="0" destOrd="0" presId="urn:microsoft.com/office/officeart/2005/8/layout/orgChart1"/>
    <dgm:cxn modelId="{6F023B56-0F86-4FA7-ADEF-B3959D4A22C8}" type="presOf" srcId="{DADFC4CE-C8E9-4C9E-84C9-B5816237C0AB}" destId="{FB4B1E62-2C94-4214-A9A4-FB7815086B09}" srcOrd="0" destOrd="0" presId="urn:microsoft.com/office/officeart/2005/8/layout/orgChart1"/>
    <dgm:cxn modelId="{A0BD11AD-AA92-429C-A438-AF353C833DCF}" type="presOf" srcId="{5AEFEECE-7F34-4A63-B364-BF1FD78F1D7C}" destId="{B421C7CB-3150-483F-BD8D-5704D76E178D}" srcOrd="1" destOrd="0" presId="urn:microsoft.com/office/officeart/2005/8/layout/orgChart1"/>
    <dgm:cxn modelId="{F5FCC799-5681-4175-8B19-503F28ABF007}" type="presOf" srcId="{D095D5A7-82E7-4460-9815-9B0AABC73FF5}" destId="{C16ABCE6-4830-4176-8B0B-4DCC859D4B53}" srcOrd="0" destOrd="0" presId="urn:microsoft.com/office/officeart/2005/8/layout/orgChart1"/>
    <dgm:cxn modelId="{4A1EB649-3E2C-41FF-808B-E7BC10408F0D}" type="presOf" srcId="{2210F02A-FAF2-4053-81E7-75A10A1C185F}" destId="{776EDD3A-6F71-42AB-B606-7A42276EA44D}" srcOrd="0" destOrd="0" presId="urn:microsoft.com/office/officeart/2005/8/layout/orgChart1"/>
    <dgm:cxn modelId="{1A6371DC-233B-4501-880E-F80799F1A1DC}" type="presOf" srcId="{81FA9CDB-9BF8-40F4-88DD-BE6E1B96A6AC}" destId="{BEB327D8-DA0E-4157-A8B3-0D684B489324}" srcOrd="1" destOrd="0" presId="urn:microsoft.com/office/officeart/2005/8/layout/orgChart1"/>
    <dgm:cxn modelId="{CDD104BF-1692-4718-950A-92517B716C3E}" type="presOf" srcId="{2923C38E-57A0-45DD-88E4-362D88D78780}" destId="{D04B46CA-1F18-4749-B0FD-D786F26D7F50}" srcOrd="1" destOrd="0" presId="urn:microsoft.com/office/officeart/2005/8/layout/orgChart1"/>
    <dgm:cxn modelId="{0C5D3183-4D34-47F4-B3E7-2C30C425FFB6}" type="presOf" srcId="{9FB6E4F1-64B2-4919-A817-D202FB5C2BDD}" destId="{F0E25577-A6DB-4C9D-B716-CE83CE641F6D}" srcOrd="0" destOrd="0" presId="urn:microsoft.com/office/officeart/2005/8/layout/orgChart1"/>
    <dgm:cxn modelId="{6115600A-2E82-4405-A63A-203A00C0B12D}" type="presOf" srcId="{D8287D1C-3A3F-4773-9F18-0AC8DCD13A8F}" destId="{698CAC83-5432-4123-AAB7-BA40733C7B90}" srcOrd="0" destOrd="0" presId="urn:microsoft.com/office/officeart/2005/8/layout/orgChart1"/>
    <dgm:cxn modelId="{B3000926-2D53-43CF-A7D2-D2ED2F941364}" type="presOf" srcId="{85A1D337-2113-4464-83C6-708EB799E3CC}" destId="{E57F2019-06E0-4202-8458-9DAE34DF6970}" srcOrd="0" destOrd="0" presId="urn:microsoft.com/office/officeart/2005/8/layout/orgChart1"/>
    <dgm:cxn modelId="{18588709-6E00-417D-B620-A3C4C81BCB81}" srcId="{151AFACE-5A7A-44BB-A10E-223284A3E359}" destId="{D36F5AFE-B446-44E0-AA05-50E17D83F3E4}" srcOrd="1" destOrd="0" parTransId="{D8287D1C-3A3F-4773-9F18-0AC8DCD13A8F}" sibTransId="{45C19544-50A5-4C0B-B040-4DD8B47A7CB7}"/>
    <dgm:cxn modelId="{0DE26A57-89FD-4370-8C71-939899CC482E}" type="presOf" srcId="{81FA9CDB-9BF8-40F4-88DD-BE6E1B96A6AC}" destId="{EE1BAF90-A60C-496A-B90F-9410027EA0EF}" srcOrd="0" destOrd="0" presId="urn:microsoft.com/office/officeart/2005/8/layout/orgChart1"/>
    <dgm:cxn modelId="{003CAD6B-CDB7-4FAF-8C99-D9638FBC983C}" srcId="{2BA7BE0B-5E6C-4CAE-A97D-9438EBB1669E}" destId="{98336482-A3AA-4CC4-B45B-894B890D4E31}" srcOrd="0" destOrd="0" parTransId="{723CE426-6FA4-4233-B168-6D1AE32F6FFD}" sibTransId="{F66E8CF4-096C-48B5-82A9-A7FCFC814905}"/>
    <dgm:cxn modelId="{CC5EE389-14E4-4C9D-B0CD-D5411B847D45}" type="presOf" srcId="{E3CDE551-DD08-4B58-8244-B345E82B74F2}" destId="{4EE0448C-060E-4820-A584-2CD2852B2609}" srcOrd="1" destOrd="0" presId="urn:microsoft.com/office/officeart/2005/8/layout/orgChart1"/>
    <dgm:cxn modelId="{A30146E6-622F-47E5-B456-0013EB1E77CE}" type="presOf" srcId="{98A41E5F-CC39-48AF-BFC6-F6B8BCEF2F09}" destId="{FB6D26B6-22FB-4C48-B81B-C0EE362D784E}" srcOrd="0" destOrd="0" presId="urn:microsoft.com/office/officeart/2005/8/layout/orgChart1"/>
    <dgm:cxn modelId="{105F68E3-0676-4E75-B1F7-1672413609B4}" type="presOf" srcId="{84D301BE-E57A-494F-B0B9-185E0A800CC1}" destId="{7328C132-FDF9-4E97-869E-4EEE17C6CC91}" srcOrd="0" destOrd="0" presId="urn:microsoft.com/office/officeart/2005/8/layout/orgChart1"/>
    <dgm:cxn modelId="{39C66556-A602-4AD1-B93E-058D530874D0}" type="presOf" srcId="{9FB6E4F1-64B2-4919-A817-D202FB5C2BDD}" destId="{6115E4DD-DD44-4EBF-86F0-2DDBF1E7D1DD}" srcOrd="1" destOrd="0" presId="urn:microsoft.com/office/officeart/2005/8/layout/orgChart1"/>
    <dgm:cxn modelId="{94D43068-FE88-4E50-A477-48475CD6C502}" srcId="{DA696061-ADE4-4832-B1EE-3029FBBCD0D1}" destId="{2BA7BE0B-5E6C-4CAE-A97D-9438EBB1669E}" srcOrd="2" destOrd="0" parTransId="{84D301BE-E57A-494F-B0B9-185E0A800CC1}" sibTransId="{39F6D9AF-975F-4143-A01A-4784A03C55C5}"/>
    <dgm:cxn modelId="{6F5FD08E-B071-4169-A9CB-99B52692C4A5}" srcId="{81FA9CDB-9BF8-40F4-88DD-BE6E1B96A6AC}" destId="{1C2E1F91-892D-45CB-BF13-CBC33BDC0A15}" srcOrd="2" destOrd="0" parTransId="{27083F09-D9C3-4A94-B863-CAF706C8A7AF}" sibTransId="{D3F899B9-A496-49C6-90C4-3767BFAE5617}"/>
    <dgm:cxn modelId="{B0D502AE-4AB3-4066-95AA-A0B3D0736A01}" type="presOf" srcId="{43BEC2E9-6EC4-42F1-91EC-308E65F5ACF5}" destId="{FCAFDD78-642B-4989-BDA2-0F3FB01CDBFB}" srcOrd="0" destOrd="0" presId="urn:microsoft.com/office/officeart/2005/8/layout/orgChart1"/>
    <dgm:cxn modelId="{EE068575-DB41-454F-A91F-6FBC107C2BEB}" srcId="{DA696061-ADE4-4832-B1EE-3029FBBCD0D1}" destId="{5AEFEECE-7F34-4A63-B364-BF1FD78F1D7C}" srcOrd="0" destOrd="0" parTransId="{85A1D337-2113-4464-83C6-708EB799E3CC}" sibTransId="{B88EB08F-E36B-4FD0-A845-3C6DEFC43D1C}"/>
    <dgm:cxn modelId="{961D1926-8763-413F-84CE-3686C7E0656C}" type="presOf" srcId="{D095D5A7-82E7-4460-9815-9B0AABC73FF5}" destId="{58679137-074E-4A48-A00E-3AB9146E73A1}" srcOrd="1" destOrd="0" presId="urn:microsoft.com/office/officeart/2005/8/layout/orgChart1"/>
    <dgm:cxn modelId="{801CB199-6599-42D4-ABE8-925DE71FC1A5}" type="presOf" srcId="{851FF6A8-631C-4713-BCE8-A4A97E0EFB78}" destId="{E4A06124-18B3-4F6B-AD48-94D80221E2FF}" srcOrd="1" destOrd="0" presId="urn:microsoft.com/office/officeart/2005/8/layout/orgChart1"/>
    <dgm:cxn modelId="{8B2BD0DE-7EEB-4205-85C2-62565EF3964A}" type="presOf" srcId="{ED65E566-E6F8-43F0-A21E-727A4E09927F}" destId="{C5712722-0DDF-48BC-95B8-A25B4FE51169}" srcOrd="1" destOrd="0" presId="urn:microsoft.com/office/officeart/2005/8/layout/orgChart1"/>
    <dgm:cxn modelId="{CB556274-AE64-425E-9E50-BD6306E182DF}" srcId="{ED65E566-E6F8-43F0-A21E-727A4E09927F}" destId="{81FA9CDB-9BF8-40F4-88DD-BE6E1B96A6AC}" srcOrd="1" destOrd="0" parTransId="{D4980179-411E-4256-9323-38E41AD3E14E}" sibTransId="{0D7E5A8E-3A6E-4ABA-90A6-3876E103702E}"/>
    <dgm:cxn modelId="{AD692505-E638-4BF1-9FF9-263CF8BB69A5}" type="presOf" srcId="{38349807-0FF5-4275-9CB6-5C7722732C32}" destId="{C832E14E-023F-487F-9558-797396BFF727}" srcOrd="0" destOrd="0" presId="urn:microsoft.com/office/officeart/2005/8/layout/orgChart1"/>
    <dgm:cxn modelId="{4E12C7E5-FF97-46B9-AF1A-3B8CC75039C5}" type="presOf" srcId="{851FF6A8-631C-4713-BCE8-A4A97E0EFB78}" destId="{D217AF6A-F3EC-4161-B634-B172F1A64FBA}" srcOrd="0" destOrd="0" presId="urn:microsoft.com/office/officeart/2005/8/layout/orgChart1"/>
    <dgm:cxn modelId="{347850FC-9AF0-4398-A25F-179C14D3883A}" type="presOf" srcId="{E3CDE551-DD08-4B58-8244-B345E82B74F2}" destId="{E325C088-761A-4F41-90E3-0D8D8B642840}" srcOrd="0" destOrd="0" presId="urn:microsoft.com/office/officeart/2005/8/layout/orgChart1"/>
    <dgm:cxn modelId="{3E237ED7-EE76-4469-8096-D524866CEF9B}" srcId="{DA696061-ADE4-4832-B1EE-3029FBBCD0D1}" destId="{151AFACE-5A7A-44BB-A10E-223284A3E359}" srcOrd="3" destOrd="0" parTransId="{32DBF441-822A-4128-A07D-687D315CBBA3}" sibTransId="{DEB5D5DF-EC86-493A-B7A7-373E7DA49DBF}"/>
    <dgm:cxn modelId="{F9BFDAAF-FFA7-4EA2-A12C-0EC54B66D2F1}" type="presOf" srcId="{53168AFB-92F3-4947-A093-BA6E345DC7E9}" destId="{694A5339-DA44-4C89-9E30-09ADF6DE01D4}" srcOrd="0" destOrd="0" presId="urn:microsoft.com/office/officeart/2005/8/layout/orgChart1"/>
    <dgm:cxn modelId="{E7635CE0-0801-47A4-AA10-EA3171B0EEC9}" srcId="{9FB6E4F1-64B2-4919-A817-D202FB5C2BDD}" destId="{1FB667FF-1F71-48F7-8E97-FE48ADBBA539}" srcOrd="1" destOrd="0" parTransId="{DF5A49A4-356B-47A1-988A-C8214C8F44C5}" sibTransId="{6AFCDA6E-0F60-420B-AADC-8DE45107D7C8}"/>
    <dgm:cxn modelId="{FE8DDD3E-F8CA-4C28-8770-52B8301E1DDC}" type="presOf" srcId="{98336482-A3AA-4CC4-B45B-894B890D4E31}" destId="{CA0D4ED0-061C-4A64-A42A-4CC6640BA2A8}" srcOrd="1" destOrd="0" presId="urn:microsoft.com/office/officeart/2005/8/layout/orgChart1"/>
    <dgm:cxn modelId="{49B39679-3DC1-41ED-A872-665525E2BA2D}" srcId="{D9038207-95F5-46ED-BEA9-1844813AE0C8}" destId="{ED65E566-E6F8-43F0-A21E-727A4E09927F}" srcOrd="0" destOrd="0" parTransId="{08D32914-E406-4DA9-A24C-B24104740D71}" sibTransId="{15EDAC7A-5920-4945-87AE-760184C66750}"/>
    <dgm:cxn modelId="{211CABEF-23D0-4428-AAD8-F10B3B4C5F7C}" type="presOf" srcId="{7B85DA34-30E8-4B14-B713-293E58479C7B}" destId="{81AF9F8B-C637-450F-A992-3F5A7293D311}" srcOrd="0" destOrd="0" presId="urn:microsoft.com/office/officeart/2005/8/layout/orgChart1"/>
    <dgm:cxn modelId="{92D1E95C-F537-4B8A-B384-EB9246EC1430}" type="presOf" srcId="{6EC95B0D-1748-4041-8361-7469A861188D}" destId="{F474458E-818C-4DDE-B38E-BE425609899A}" srcOrd="0" destOrd="0" presId="urn:microsoft.com/office/officeart/2005/8/layout/orgChart1"/>
    <dgm:cxn modelId="{3F675366-BE16-4C03-BEF3-E4FC91A1180A}" type="presOf" srcId="{D9038207-95F5-46ED-BEA9-1844813AE0C8}" destId="{6762261A-2BE5-4EAE-8EEF-A4277FD05DEE}" srcOrd="0" destOrd="0" presId="urn:microsoft.com/office/officeart/2005/8/layout/orgChart1"/>
    <dgm:cxn modelId="{1DFF480C-33C9-496F-80D6-8CC4EEAA99C2}" srcId="{9FB6E4F1-64B2-4919-A817-D202FB5C2BDD}" destId="{E3CDE551-DD08-4B58-8244-B345E82B74F2}" srcOrd="2" destOrd="0" parTransId="{F4ABBAE3-6BEE-49CE-B5D6-6D506F152588}" sibTransId="{ACCDE57E-073D-4B76-82F0-283C87DC6DAB}"/>
    <dgm:cxn modelId="{FF7FF551-BBCF-481F-968E-5D3DA2A15D4D}" srcId="{ED65E566-E6F8-43F0-A21E-727A4E09927F}" destId="{DA696061-ADE4-4832-B1EE-3029FBBCD0D1}" srcOrd="0" destOrd="0" parTransId="{7B85DA34-30E8-4B14-B713-293E58479C7B}" sibTransId="{16252184-1BDE-4B62-98DD-AC17D1877AB4}"/>
    <dgm:cxn modelId="{333C124E-B480-4779-8198-0A8D045FCDA0}" type="presOf" srcId="{151AFACE-5A7A-44BB-A10E-223284A3E359}" destId="{AC8E927C-62E4-4AC1-8BF4-A9B5919E423B}" srcOrd="0" destOrd="0" presId="urn:microsoft.com/office/officeart/2005/8/layout/orgChart1"/>
    <dgm:cxn modelId="{1A44A4E8-FB64-4693-88F0-CAB9D469F16A}" type="presOf" srcId="{2BA7BE0B-5E6C-4CAE-A97D-9438EBB1669E}" destId="{7D587DF3-0B53-4299-A0A1-1E3876D525DB}" srcOrd="1" destOrd="0" presId="urn:microsoft.com/office/officeart/2005/8/layout/orgChart1"/>
    <dgm:cxn modelId="{B0093DE9-8921-4488-BE5A-1F048BA2D98D}" srcId="{9FB6E4F1-64B2-4919-A817-D202FB5C2BDD}" destId="{974488E9-BC5E-49AC-856C-36EFF872D42D}" srcOrd="0" destOrd="0" parTransId="{98A41E5F-CC39-48AF-BFC6-F6B8BCEF2F09}" sibTransId="{5AAA5673-0847-4FD3-9098-A3AEA043FE26}"/>
    <dgm:cxn modelId="{1D745409-0B0F-491B-87DD-90FFA65E8C49}" type="presOf" srcId="{1C2E1F91-892D-45CB-BF13-CBC33BDC0A15}" destId="{E89BF071-F312-49AD-8DEC-BE5BA387D562}" srcOrd="1" destOrd="0" presId="urn:microsoft.com/office/officeart/2005/8/layout/orgChart1"/>
    <dgm:cxn modelId="{F6C24FCF-38A2-48EB-8020-446CE81CE612}" type="presOf" srcId="{1C2E1F91-892D-45CB-BF13-CBC33BDC0A15}" destId="{ED4BD7C4-31D5-49A7-B597-10AA123245ED}" srcOrd="0" destOrd="0" presId="urn:microsoft.com/office/officeart/2005/8/layout/orgChart1"/>
    <dgm:cxn modelId="{13187642-375D-4778-90D8-8952F8258700}" type="presOf" srcId="{151AFACE-5A7A-44BB-A10E-223284A3E359}" destId="{DE7C46A0-5D79-48BC-95AC-E0F19B7A6AEC}" srcOrd="1" destOrd="0" presId="urn:microsoft.com/office/officeart/2005/8/layout/orgChart1"/>
    <dgm:cxn modelId="{8E3B409B-E96C-4416-A9A3-FD19D3865E5D}" type="presOf" srcId="{D36F5AFE-B446-44E0-AA05-50E17D83F3E4}" destId="{17AC0BEA-55F5-4340-B11D-1D320AEB41EA}" srcOrd="0" destOrd="0" presId="urn:microsoft.com/office/officeart/2005/8/layout/orgChart1"/>
    <dgm:cxn modelId="{27C88C29-ED14-49C8-A868-A10F78A74CCE}" type="presOf" srcId="{5AEFEECE-7F34-4A63-B364-BF1FD78F1D7C}" destId="{CE488804-0848-43E8-B8EE-7CFEC19F81CA}" srcOrd="0" destOrd="0" presId="urn:microsoft.com/office/officeart/2005/8/layout/orgChart1"/>
    <dgm:cxn modelId="{60BF06C3-464B-413C-9B33-FB346A5AD0A8}" srcId="{2BA7BE0B-5E6C-4CAE-A97D-9438EBB1669E}" destId="{2923C38E-57A0-45DD-88E4-362D88D78780}" srcOrd="1" destOrd="0" parTransId="{AE9DD7CE-6B21-4867-9640-13B59DE3233B}" sibTransId="{1F15CAFA-869F-4E7D-B90F-83609B2FDE53}"/>
    <dgm:cxn modelId="{30BAA46F-6787-4383-BC4A-38C5A05102AD}" type="presOf" srcId="{ED65E566-E6F8-43F0-A21E-727A4E09927F}" destId="{FA3C27A2-6D87-4774-BF8D-247B4CCFAC26}" srcOrd="0" destOrd="0" presId="urn:microsoft.com/office/officeart/2005/8/layout/orgChart1"/>
    <dgm:cxn modelId="{A6DFF4FD-499F-4131-94FE-EF5B51777567}" type="presOf" srcId="{D36F5AFE-B446-44E0-AA05-50E17D83F3E4}" destId="{915D60E9-8D2B-4528-BC68-0CF5B8E6E5A7}" srcOrd="1" destOrd="0" presId="urn:microsoft.com/office/officeart/2005/8/layout/orgChart1"/>
    <dgm:cxn modelId="{2B939DD5-46C6-4B8C-A8FE-E8D06D6035A9}" type="presOf" srcId="{DA696061-ADE4-4832-B1EE-3029FBBCD0D1}" destId="{0A42C1FE-A896-486F-9898-07E5FAA39759}" srcOrd="1" destOrd="0" presId="urn:microsoft.com/office/officeart/2005/8/layout/orgChart1"/>
    <dgm:cxn modelId="{E03A8C4B-ADE7-44DC-8D93-F873FF371D2C}" srcId="{81FA9CDB-9BF8-40F4-88DD-BE6E1B96A6AC}" destId="{23969D57-DFA6-4152-9FA4-746AD5CD84F8}" srcOrd="3" destOrd="0" parTransId="{614053FD-391B-4E30-A823-29CE79977B8B}" sibTransId="{3B813468-5F14-46A9-BFBB-C5317770A459}"/>
    <dgm:cxn modelId="{A874947F-1EA8-4297-970E-789CD742E2D6}" type="presOf" srcId="{23969D57-DFA6-4152-9FA4-746AD5CD84F8}" destId="{76DD2EFB-87F2-455D-A2D5-7100C197ABC6}" srcOrd="1" destOrd="0" presId="urn:microsoft.com/office/officeart/2005/8/layout/orgChart1"/>
    <dgm:cxn modelId="{A1E9BB6D-848D-4A98-82C1-52C4E4FCC30B}" srcId="{81FA9CDB-9BF8-40F4-88DD-BE6E1B96A6AC}" destId="{43BEC2E9-6EC4-42F1-91EC-308E65F5ACF5}" srcOrd="1" destOrd="0" parTransId="{6EC95B0D-1748-4041-8361-7469A861188D}" sibTransId="{BCAB4B34-7DD9-4D81-8D9B-D2001CD8E204}"/>
    <dgm:cxn modelId="{FF30990C-986E-4DBE-A6A6-976B3A4FD276}" type="presOf" srcId="{F1429F88-2196-4DD4-9AA9-32F47DF04E24}" destId="{60A893C5-7D22-4557-9886-AE0E1B54B44D}" srcOrd="1" destOrd="0" presId="urn:microsoft.com/office/officeart/2005/8/layout/orgChart1"/>
    <dgm:cxn modelId="{0D866365-5E68-44A6-B35D-E901DABFF61C}" type="presOf" srcId="{1FB667FF-1F71-48F7-8E97-FE48ADBBA539}" destId="{BFFF14A9-F37C-48B9-98D0-34931DEFE09A}" srcOrd="0" destOrd="0" presId="urn:microsoft.com/office/officeart/2005/8/layout/orgChart1"/>
    <dgm:cxn modelId="{A960653A-A069-4D7D-AF25-BAC74B1D2C87}" type="presOf" srcId="{D4980179-411E-4256-9323-38E41AD3E14E}" destId="{FD40F335-3313-4879-82BC-F8BD48252B3E}" srcOrd="0" destOrd="0" presId="urn:microsoft.com/office/officeart/2005/8/layout/orgChart1"/>
    <dgm:cxn modelId="{B9E6E6B2-D834-4BE6-91F3-3AAFF397EF1B}" type="presOf" srcId="{723CE426-6FA4-4233-B168-6D1AE32F6FFD}" destId="{DCB27714-E8D7-43FC-9161-DBF566966FEE}" srcOrd="0" destOrd="0" presId="urn:microsoft.com/office/officeart/2005/8/layout/orgChart1"/>
    <dgm:cxn modelId="{90365E33-42E1-41EE-B16B-4C24374A1470}" type="presOf" srcId="{2BA7BE0B-5E6C-4CAE-A97D-9438EBB1669E}" destId="{528B832F-A5D3-4D5A-B82D-002FC879528A}" srcOrd="0" destOrd="0" presId="urn:microsoft.com/office/officeart/2005/8/layout/orgChart1"/>
    <dgm:cxn modelId="{E5DF3B21-94AB-4CD9-89E4-E59E91214F59}" type="presOf" srcId="{974488E9-BC5E-49AC-856C-36EFF872D42D}" destId="{A0012338-F318-42B5-BF9E-1F2AAFC32BAA}" srcOrd="0" destOrd="0" presId="urn:microsoft.com/office/officeart/2005/8/layout/orgChart1"/>
    <dgm:cxn modelId="{C3CD152F-A375-4772-B0EF-D1BBA5B1404B}" type="presOf" srcId="{974488E9-BC5E-49AC-856C-36EFF872D42D}" destId="{9C32D549-6F40-40C8-A2A8-B2307C0BBEEA}" srcOrd="1" destOrd="0" presId="urn:microsoft.com/office/officeart/2005/8/layout/orgChart1"/>
    <dgm:cxn modelId="{1A05E013-7AE2-4D06-B637-8E0365C5776F}" srcId="{151AFACE-5A7A-44BB-A10E-223284A3E359}" destId="{D095D5A7-82E7-4460-9815-9B0AABC73FF5}" srcOrd="2" destOrd="0" parTransId="{38349807-0FF5-4275-9CB6-5C7722732C32}" sibTransId="{D3E0BFFF-A373-4FD1-A7A0-EB3A886236DE}"/>
    <dgm:cxn modelId="{EB914EB5-1221-420C-BECF-9D42BFF99684}" type="presOf" srcId="{E0F41994-1D35-4C8B-8E7C-ACE231D4F338}" destId="{24303CC9-C162-4577-B24C-821AF507E9BF}" srcOrd="0" destOrd="0" presId="urn:microsoft.com/office/officeart/2005/8/layout/orgChart1"/>
    <dgm:cxn modelId="{D7ECC413-43B2-41E9-8CC0-1D139CB8DD6B}" type="presParOf" srcId="{6762261A-2BE5-4EAE-8EEF-A4277FD05DEE}" destId="{7E16DBE9-EA3F-421D-AAEC-D4ACBB13A713}" srcOrd="0" destOrd="0" presId="urn:microsoft.com/office/officeart/2005/8/layout/orgChart1"/>
    <dgm:cxn modelId="{6DD825A9-BB38-4A68-80BC-2A227AEDE7CE}" type="presParOf" srcId="{7E16DBE9-EA3F-421D-AAEC-D4ACBB13A713}" destId="{22A63F29-7233-44A8-935B-18AFC90D46DD}" srcOrd="0" destOrd="0" presId="urn:microsoft.com/office/officeart/2005/8/layout/orgChart1"/>
    <dgm:cxn modelId="{D7CF8AB2-A5FF-4197-94DD-A21BC46F7991}" type="presParOf" srcId="{22A63F29-7233-44A8-935B-18AFC90D46DD}" destId="{FA3C27A2-6D87-4774-BF8D-247B4CCFAC26}" srcOrd="0" destOrd="0" presId="urn:microsoft.com/office/officeart/2005/8/layout/orgChart1"/>
    <dgm:cxn modelId="{559AD4F2-8304-4C43-B710-063153681339}" type="presParOf" srcId="{22A63F29-7233-44A8-935B-18AFC90D46DD}" destId="{C5712722-0DDF-48BC-95B8-A25B4FE51169}" srcOrd="1" destOrd="0" presId="urn:microsoft.com/office/officeart/2005/8/layout/orgChart1"/>
    <dgm:cxn modelId="{09AAFF03-1107-423E-B7B2-DFCF46D7F127}" type="presParOf" srcId="{7E16DBE9-EA3F-421D-AAEC-D4ACBB13A713}" destId="{2A6AAEB4-9BD0-4553-9239-79E81AD1E742}" srcOrd="1" destOrd="0" presId="urn:microsoft.com/office/officeart/2005/8/layout/orgChart1"/>
    <dgm:cxn modelId="{124D5020-6A1D-41C8-99B8-8DAEC3D345F1}" type="presParOf" srcId="{2A6AAEB4-9BD0-4553-9239-79E81AD1E742}" destId="{81AF9F8B-C637-450F-A992-3F5A7293D311}" srcOrd="0" destOrd="0" presId="urn:microsoft.com/office/officeart/2005/8/layout/orgChart1"/>
    <dgm:cxn modelId="{A8876385-3588-4E46-9AFC-2293722B027E}" type="presParOf" srcId="{2A6AAEB4-9BD0-4553-9239-79E81AD1E742}" destId="{238B930C-94C1-4DCF-9DC0-0F781B2C6264}" srcOrd="1" destOrd="0" presId="urn:microsoft.com/office/officeart/2005/8/layout/orgChart1"/>
    <dgm:cxn modelId="{50CB6696-6786-4745-BDA4-3644108B966B}" type="presParOf" srcId="{238B930C-94C1-4DCF-9DC0-0F781B2C6264}" destId="{2E0871B6-6AEA-4329-91C5-3D4FB6BE0AD1}" srcOrd="0" destOrd="0" presId="urn:microsoft.com/office/officeart/2005/8/layout/orgChart1"/>
    <dgm:cxn modelId="{9B3F3F91-CAB3-4563-9185-D7F778720C6F}" type="presParOf" srcId="{2E0871B6-6AEA-4329-91C5-3D4FB6BE0AD1}" destId="{95E08745-4451-43E6-A62D-F7575B2DCBBD}" srcOrd="0" destOrd="0" presId="urn:microsoft.com/office/officeart/2005/8/layout/orgChart1"/>
    <dgm:cxn modelId="{3FA36747-39B1-4897-A3AD-0BC944F89479}" type="presParOf" srcId="{2E0871B6-6AEA-4329-91C5-3D4FB6BE0AD1}" destId="{0A42C1FE-A896-486F-9898-07E5FAA39759}" srcOrd="1" destOrd="0" presId="urn:microsoft.com/office/officeart/2005/8/layout/orgChart1"/>
    <dgm:cxn modelId="{13444277-A745-4769-B8E7-2309D79CE037}" type="presParOf" srcId="{238B930C-94C1-4DCF-9DC0-0F781B2C6264}" destId="{A35C1D33-E1DB-4579-9D60-41A60336773B}" srcOrd="1" destOrd="0" presId="urn:microsoft.com/office/officeart/2005/8/layout/orgChart1"/>
    <dgm:cxn modelId="{137BA4D2-9D2E-4F6B-9541-673E65C7F573}" type="presParOf" srcId="{A35C1D33-E1DB-4579-9D60-41A60336773B}" destId="{E57F2019-06E0-4202-8458-9DAE34DF6970}" srcOrd="0" destOrd="0" presId="urn:microsoft.com/office/officeart/2005/8/layout/orgChart1"/>
    <dgm:cxn modelId="{94BDF11A-7D33-4729-AF8F-85762A1A50B0}" type="presParOf" srcId="{A35C1D33-E1DB-4579-9D60-41A60336773B}" destId="{70E08DAB-AE99-4B03-A12C-936D5B72CE79}" srcOrd="1" destOrd="0" presId="urn:microsoft.com/office/officeart/2005/8/layout/orgChart1"/>
    <dgm:cxn modelId="{2C145585-E4BB-4B57-96B2-9E26808D3BB4}" type="presParOf" srcId="{70E08DAB-AE99-4B03-A12C-936D5B72CE79}" destId="{FED46056-6A9E-4960-A998-B047F9154117}" srcOrd="0" destOrd="0" presId="urn:microsoft.com/office/officeart/2005/8/layout/orgChart1"/>
    <dgm:cxn modelId="{5435A6BA-B846-4D8A-AC6F-5003B1E98AE6}" type="presParOf" srcId="{FED46056-6A9E-4960-A998-B047F9154117}" destId="{CE488804-0848-43E8-B8EE-7CFEC19F81CA}" srcOrd="0" destOrd="0" presId="urn:microsoft.com/office/officeart/2005/8/layout/orgChart1"/>
    <dgm:cxn modelId="{CFFB4E1C-9D8F-40EE-A9D8-79D67AEE72E6}" type="presParOf" srcId="{FED46056-6A9E-4960-A998-B047F9154117}" destId="{B421C7CB-3150-483F-BD8D-5704D76E178D}" srcOrd="1" destOrd="0" presId="urn:microsoft.com/office/officeart/2005/8/layout/orgChart1"/>
    <dgm:cxn modelId="{C0CA7231-A0EE-4695-8FC6-1670FC42EF20}" type="presParOf" srcId="{70E08DAB-AE99-4B03-A12C-936D5B72CE79}" destId="{D18BC165-365C-4E61-8971-94838ECCDFBA}" srcOrd="1" destOrd="0" presId="urn:microsoft.com/office/officeart/2005/8/layout/orgChart1"/>
    <dgm:cxn modelId="{2908BF66-BE76-46D0-ACDA-39C57F27C7E6}" type="presParOf" srcId="{70E08DAB-AE99-4B03-A12C-936D5B72CE79}" destId="{A037984B-6F77-4090-AA5E-6F5042F43495}" srcOrd="2" destOrd="0" presId="urn:microsoft.com/office/officeart/2005/8/layout/orgChart1"/>
    <dgm:cxn modelId="{EE7089DA-47F1-424A-AD0C-53E93BB5B0DB}" type="presParOf" srcId="{A35C1D33-E1DB-4579-9D60-41A60336773B}" destId="{25B266FC-DF92-47CB-B368-597F1324F400}" srcOrd="2" destOrd="0" presId="urn:microsoft.com/office/officeart/2005/8/layout/orgChart1"/>
    <dgm:cxn modelId="{55F64909-0263-40AC-9D0E-2C315B84A29A}" type="presParOf" srcId="{A35C1D33-E1DB-4579-9D60-41A60336773B}" destId="{2F179931-FC4A-457D-859A-BB4E0C889E57}" srcOrd="3" destOrd="0" presId="urn:microsoft.com/office/officeart/2005/8/layout/orgChart1"/>
    <dgm:cxn modelId="{A035526B-4610-4660-9125-E0C85D65C250}" type="presParOf" srcId="{2F179931-FC4A-457D-859A-BB4E0C889E57}" destId="{DB84227C-6A82-4886-977D-CE59E208FEDD}" srcOrd="0" destOrd="0" presId="urn:microsoft.com/office/officeart/2005/8/layout/orgChart1"/>
    <dgm:cxn modelId="{71F502B4-39D3-4DE5-84C5-CBC0B05DA75F}" type="presParOf" srcId="{DB84227C-6A82-4886-977D-CE59E208FEDD}" destId="{F0E25577-A6DB-4C9D-B716-CE83CE641F6D}" srcOrd="0" destOrd="0" presId="urn:microsoft.com/office/officeart/2005/8/layout/orgChart1"/>
    <dgm:cxn modelId="{5A4785A1-2767-41E5-B89A-B00EA7C5887B}" type="presParOf" srcId="{DB84227C-6A82-4886-977D-CE59E208FEDD}" destId="{6115E4DD-DD44-4EBF-86F0-2DDBF1E7D1DD}" srcOrd="1" destOrd="0" presId="urn:microsoft.com/office/officeart/2005/8/layout/orgChart1"/>
    <dgm:cxn modelId="{0017B0F5-C740-4347-83DF-B707F603F8FF}" type="presParOf" srcId="{2F179931-FC4A-457D-859A-BB4E0C889E57}" destId="{06F86C0A-C6CF-472E-BEC7-0749298168EE}" srcOrd="1" destOrd="0" presId="urn:microsoft.com/office/officeart/2005/8/layout/orgChart1"/>
    <dgm:cxn modelId="{352953BA-9777-4942-93C4-6C9ADCB33751}" type="presParOf" srcId="{06F86C0A-C6CF-472E-BEC7-0749298168EE}" destId="{FB6D26B6-22FB-4C48-B81B-C0EE362D784E}" srcOrd="0" destOrd="0" presId="urn:microsoft.com/office/officeart/2005/8/layout/orgChart1"/>
    <dgm:cxn modelId="{DC427D5F-D5F0-451D-9113-928758B34513}" type="presParOf" srcId="{06F86C0A-C6CF-472E-BEC7-0749298168EE}" destId="{2D656D3F-D9D6-4CF6-A45D-EC2490CAE6C7}" srcOrd="1" destOrd="0" presId="urn:microsoft.com/office/officeart/2005/8/layout/orgChart1"/>
    <dgm:cxn modelId="{E38C2E91-B543-4FF3-BCD4-876FC1F33EEB}" type="presParOf" srcId="{2D656D3F-D9D6-4CF6-A45D-EC2490CAE6C7}" destId="{D176C5D7-4D42-4D91-A264-E53C57AB0A4F}" srcOrd="0" destOrd="0" presId="urn:microsoft.com/office/officeart/2005/8/layout/orgChart1"/>
    <dgm:cxn modelId="{A098293F-AD04-46E2-8B8E-AB5C7668C8BC}" type="presParOf" srcId="{D176C5D7-4D42-4D91-A264-E53C57AB0A4F}" destId="{A0012338-F318-42B5-BF9E-1F2AAFC32BAA}" srcOrd="0" destOrd="0" presId="urn:microsoft.com/office/officeart/2005/8/layout/orgChart1"/>
    <dgm:cxn modelId="{61E1A035-7337-4047-B73E-FE702EF60DA7}" type="presParOf" srcId="{D176C5D7-4D42-4D91-A264-E53C57AB0A4F}" destId="{9C32D549-6F40-40C8-A2A8-B2307C0BBEEA}" srcOrd="1" destOrd="0" presId="urn:microsoft.com/office/officeart/2005/8/layout/orgChart1"/>
    <dgm:cxn modelId="{BE912F53-32E9-4DF9-9556-59EAB66AC7F3}" type="presParOf" srcId="{2D656D3F-D9D6-4CF6-A45D-EC2490CAE6C7}" destId="{71FA9DEB-6689-467E-B981-06E61E7DA95A}" srcOrd="1" destOrd="0" presId="urn:microsoft.com/office/officeart/2005/8/layout/orgChart1"/>
    <dgm:cxn modelId="{F489E0D8-0E79-49C0-A937-AE67E6EA2ED5}" type="presParOf" srcId="{2D656D3F-D9D6-4CF6-A45D-EC2490CAE6C7}" destId="{3C54F5C2-914D-4F20-82A1-8F349D273B8F}" srcOrd="2" destOrd="0" presId="urn:microsoft.com/office/officeart/2005/8/layout/orgChart1"/>
    <dgm:cxn modelId="{75FE14EA-A659-4BC6-B035-86752086E843}" type="presParOf" srcId="{06F86C0A-C6CF-472E-BEC7-0749298168EE}" destId="{4BDD1C80-A07B-44A1-B6C9-18391D4B5BB4}" srcOrd="2" destOrd="0" presId="urn:microsoft.com/office/officeart/2005/8/layout/orgChart1"/>
    <dgm:cxn modelId="{609388C4-E574-4C9B-BF50-D45FD1D2B319}" type="presParOf" srcId="{06F86C0A-C6CF-472E-BEC7-0749298168EE}" destId="{F9E46237-CA5B-460B-9839-4BCACADD5866}" srcOrd="3" destOrd="0" presId="urn:microsoft.com/office/officeart/2005/8/layout/orgChart1"/>
    <dgm:cxn modelId="{442DA052-A026-48ED-8ACC-C9F51559368E}" type="presParOf" srcId="{F9E46237-CA5B-460B-9839-4BCACADD5866}" destId="{D3B7726F-9790-403F-8997-8C615A135424}" srcOrd="0" destOrd="0" presId="urn:microsoft.com/office/officeart/2005/8/layout/orgChart1"/>
    <dgm:cxn modelId="{9D2A04FD-49B4-43EE-A95C-9BCFDB4B45D5}" type="presParOf" srcId="{D3B7726F-9790-403F-8997-8C615A135424}" destId="{BFFF14A9-F37C-48B9-98D0-34931DEFE09A}" srcOrd="0" destOrd="0" presId="urn:microsoft.com/office/officeart/2005/8/layout/orgChart1"/>
    <dgm:cxn modelId="{814BE02F-FDC2-4B87-92B0-576BE520EC55}" type="presParOf" srcId="{D3B7726F-9790-403F-8997-8C615A135424}" destId="{D8D00CEA-16EC-4484-ABA9-AAD9C2862E4F}" srcOrd="1" destOrd="0" presId="urn:microsoft.com/office/officeart/2005/8/layout/orgChart1"/>
    <dgm:cxn modelId="{DA1A85E1-1701-4C81-B1A4-8B55554B991F}" type="presParOf" srcId="{F9E46237-CA5B-460B-9839-4BCACADD5866}" destId="{FB192DBD-E9BC-4CE5-80F2-6662F01AC4F0}" srcOrd="1" destOrd="0" presId="urn:microsoft.com/office/officeart/2005/8/layout/orgChart1"/>
    <dgm:cxn modelId="{26AB3849-1AA4-4742-9BA8-EC553A17E054}" type="presParOf" srcId="{F9E46237-CA5B-460B-9839-4BCACADD5866}" destId="{09169453-0F2D-4500-A5D6-FEB4FCD78DC0}" srcOrd="2" destOrd="0" presId="urn:microsoft.com/office/officeart/2005/8/layout/orgChart1"/>
    <dgm:cxn modelId="{BDB147C3-31CC-4B2A-92E7-574C567B832E}" type="presParOf" srcId="{06F86C0A-C6CF-472E-BEC7-0749298168EE}" destId="{6B637879-6C77-488B-9EEC-4DB7BEE8FC8B}" srcOrd="4" destOrd="0" presId="urn:microsoft.com/office/officeart/2005/8/layout/orgChart1"/>
    <dgm:cxn modelId="{45A36DD0-C53D-403A-842D-BA30A116DB33}" type="presParOf" srcId="{06F86C0A-C6CF-472E-BEC7-0749298168EE}" destId="{83607A77-7946-473A-9B31-180110546FDD}" srcOrd="5" destOrd="0" presId="urn:microsoft.com/office/officeart/2005/8/layout/orgChart1"/>
    <dgm:cxn modelId="{9D3E0F36-3403-4CF8-850F-ADC3181C560D}" type="presParOf" srcId="{83607A77-7946-473A-9B31-180110546FDD}" destId="{090E3EE0-606C-48B8-A3F6-DD9F0BA5FCC8}" srcOrd="0" destOrd="0" presId="urn:microsoft.com/office/officeart/2005/8/layout/orgChart1"/>
    <dgm:cxn modelId="{2FD9349A-3F14-41E8-A895-FAC55826C1F9}" type="presParOf" srcId="{090E3EE0-606C-48B8-A3F6-DD9F0BA5FCC8}" destId="{E325C088-761A-4F41-90E3-0D8D8B642840}" srcOrd="0" destOrd="0" presId="urn:microsoft.com/office/officeart/2005/8/layout/orgChart1"/>
    <dgm:cxn modelId="{7EA9466D-5347-446D-BF30-D258987CB5E6}" type="presParOf" srcId="{090E3EE0-606C-48B8-A3F6-DD9F0BA5FCC8}" destId="{4EE0448C-060E-4820-A584-2CD2852B2609}" srcOrd="1" destOrd="0" presId="urn:microsoft.com/office/officeart/2005/8/layout/orgChart1"/>
    <dgm:cxn modelId="{768C733F-4FD0-4968-84C9-9B03623C5AF2}" type="presParOf" srcId="{83607A77-7946-473A-9B31-180110546FDD}" destId="{6F3D018D-4767-4F92-A9C6-B1D4C1D5DBF5}" srcOrd="1" destOrd="0" presId="urn:microsoft.com/office/officeart/2005/8/layout/orgChart1"/>
    <dgm:cxn modelId="{BCC836C7-CE3F-4B20-A5F3-D30EE1733D8F}" type="presParOf" srcId="{83607A77-7946-473A-9B31-180110546FDD}" destId="{DA5D673C-A7A8-4C67-BF1C-8D962C86851E}" srcOrd="2" destOrd="0" presId="urn:microsoft.com/office/officeart/2005/8/layout/orgChart1"/>
    <dgm:cxn modelId="{0D55591A-99B8-4453-9A93-C77C22DF9976}" type="presParOf" srcId="{2F179931-FC4A-457D-859A-BB4E0C889E57}" destId="{1F9D868B-CCFE-43A6-BBA4-A84205992CEE}" srcOrd="2" destOrd="0" presId="urn:microsoft.com/office/officeart/2005/8/layout/orgChart1"/>
    <dgm:cxn modelId="{A96928AC-7BC2-46A7-859E-334C3B94ABB2}" type="presParOf" srcId="{A35C1D33-E1DB-4579-9D60-41A60336773B}" destId="{7328C132-FDF9-4E97-869E-4EEE17C6CC91}" srcOrd="4" destOrd="0" presId="urn:microsoft.com/office/officeart/2005/8/layout/orgChart1"/>
    <dgm:cxn modelId="{05DBE10D-7FF9-49E5-A495-463AF0BACA30}" type="presParOf" srcId="{A35C1D33-E1DB-4579-9D60-41A60336773B}" destId="{760026EE-CF97-496A-86C2-5FC74A578433}" srcOrd="5" destOrd="0" presId="urn:microsoft.com/office/officeart/2005/8/layout/orgChart1"/>
    <dgm:cxn modelId="{FEA66015-FD11-4C76-A6C3-13D9B4EDC2EF}" type="presParOf" srcId="{760026EE-CF97-496A-86C2-5FC74A578433}" destId="{973FB84F-EA81-41F5-80AF-979F1F95479D}" srcOrd="0" destOrd="0" presId="urn:microsoft.com/office/officeart/2005/8/layout/orgChart1"/>
    <dgm:cxn modelId="{8A9C1168-8D72-4E94-9BAE-9B246B0175C9}" type="presParOf" srcId="{973FB84F-EA81-41F5-80AF-979F1F95479D}" destId="{528B832F-A5D3-4D5A-B82D-002FC879528A}" srcOrd="0" destOrd="0" presId="urn:microsoft.com/office/officeart/2005/8/layout/orgChart1"/>
    <dgm:cxn modelId="{08B01DAD-9A58-4DE2-809A-E3ABA59E0733}" type="presParOf" srcId="{973FB84F-EA81-41F5-80AF-979F1F95479D}" destId="{7D587DF3-0B53-4299-A0A1-1E3876D525DB}" srcOrd="1" destOrd="0" presId="urn:microsoft.com/office/officeart/2005/8/layout/orgChart1"/>
    <dgm:cxn modelId="{1888E07B-C720-42F9-9A38-5441163C8596}" type="presParOf" srcId="{760026EE-CF97-496A-86C2-5FC74A578433}" destId="{F3F6AE1A-6A7D-4CC1-894F-4BCD14130DE6}" srcOrd="1" destOrd="0" presId="urn:microsoft.com/office/officeart/2005/8/layout/orgChart1"/>
    <dgm:cxn modelId="{99687558-A648-42B3-A29E-1039A088B8BE}" type="presParOf" srcId="{F3F6AE1A-6A7D-4CC1-894F-4BCD14130DE6}" destId="{DCB27714-E8D7-43FC-9161-DBF566966FEE}" srcOrd="0" destOrd="0" presId="urn:microsoft.com/office/officeart/2005/8/layout/orgChart1"/>
    <dgm:cxn modelId="{A33B7548-1EBE-49CB-BAD0-CF1830E5A38F}" type="presParOf" srcId="{F3F6AE1A-6A7D-4CC1-894F-4BCD14130DE6}" destId="{0CE8949E-6B9E-4ADA-87DA-1570B85718C4}" srcOrd="1" destOrd="0" presId="urn:microsoft.com/office/officeart/2005/8/layout/orgChart1"/>
    <dgm:cxn modelId="{00FDFE87-D681-4114-BAEA-EBE75D1AEDA2}" type="presParOf" srcId="{0CE8949E-6B9E-4ADA-87DA-1570B85718C4}" destId="{996ED9A9-53CC-4BAE-99F1-3BB002B2B184}" srcOrd="0" destOrd="0" presId="urn:microsoft.com/office/officeart/2005/8/layout/orgChart1"/>
    <dgm:cxn modelId="{D5785AE2-71FC-4B1C-9266-BA951B01426B}" type="presParOf" srcId="{996ED9A9-53CC-4BAE-99F1-3BB002B2B184}" destId="{B5C96928-BFDB-48ED-ACAE-75CD0948FA1B}" srcOrd="0" destOrd="0" presId="urn:microsoft.com/office/officeart/2005/8/layout/orgChart1"/>
    <dgm:cxn modelId="{4D414574-1A57-49DE-A0EF-74DCC683F418}" type="presParOf" srcId="{996ED9A9-53CC-4BAE-99F1-3BB002B2B184}" destId="{CA0D4ED0-061C-4A64-A42A-4CC6640BA2A8}" srcOrd="1" destOrd="0" presId="urn:microsoft.com/office/officeart/2005/8/layout/orgChart1"/>
    <dgm:cxn modelId="{3EBD27E3-3040-448A-B138-3C1697E3D562}" type="presParOf" srcId="{0CE8949E-6B9E-4ADA-87DA-1570B85718C4}" destId="{04786FAD-F549-459D-99F5-98C8D3F48D8E}" srcOrd="1" destOrd="0" presId="urn:microsoft.com/office/officeart/2005/8/layout/orgChart1"/>
    <dgm:cxn modelId="{B11F1749-066F-4EB1-91B8-EC71306A094D}" type="presParOf" srcId="{0CE8949E-6B9E-4ADA-87DA-1570B85718C4}" destId="{923D8BDC-8F9F-4B43-B0EB-CEB40B2DCFE3}" srcOrd="2" destOrd="0" presId="urn:microsoft.com/office/officeart/2005/8/layout/orgChart1"/>
    <dgm:cxn modelId="{BFD36957-385A-4DBF-A368-04D95E2AB662}" type="presParOf" srcId="{F3F6AE1A-6A7D-4CC1-894F-4BCD14130DE6}" destId="{C5D9C7B9-68C8-4636-A9F4-48CE92EEDB93}" srcOrd="2" destOrd="0" presId="urn:microsoft.com/office/officeart/2005/8/layout/orgChart1"/>
    <dgm:cxn modelId="{2981EFD2-69F5-42C9-A049-7C1876931C5C}" type="presParOf" srcId="{F3F6AE1A-6A7D-4CC1-894F-4BCD14130DE6}" destId="{B434D314-29A7-4928-B908-A14AFFE6B8FD}" srcOrd="3" destOrd="0" presId="urn:microsoft.com/office/officeart/2005/8/layout/orgChart1"/>
    <dgm:cxn modelId="{14BE48C1-0B2E-4AD2-8F9B-63206ED2B999}" type="presParOf" srcId="{B434D314-29A7-4928-B908-A14AFFE6B8FD}" destId="{0F1AE881-4A19-4BE6-A03D-EAE1C72528F4}" srcOrd="0" destOrd="0" presId="urn:microsoft.com/office/officeart/2005/8/layout/orgChart1"/>
    <dgm:cxn modelId="{4C7292B3-5866-4BE6-B759-39FBBA468861}" type="presParOf" srcId="{0F1AE881-4A19-4BE6-A03D-EAE1C72528F4}" destId="{C89C5041-7BA9-47EB-86DF-33D08A701D3F}" srcOrd="0" destOrd="0" presId="urn:microsoft.com/office/officeart/2005/8/layout/orgChart1"/>
    <dgm:cxn modelId="{CF8C401A-6FF3-4387-861F-1D65B6F5C3F4}" type="presParOf" srcId="{0F1AE881-4A19-4BE6-A03D-EAE1C72528F4}" destId="{D04B46CA-1F18-4749-B0FD-D786F26D7F50}" srcOrd="1" destOrd="0" presId="urn:microsoft.com/office/officeart/2005/8/layout/orgChart1"/>
    <dgm:cxn modelId="{179E88E9-EB36-456D-B189-E28D82838409}" type="presParOf" srcId="{B434D314-29A7-4928-B908-A14AFFE6B8FD}" destId="{A9C11B1F-90C1-4172-9F9B-62AA2BDD9470}" srcOrd="1" destOrd="0" presId="urn:microsoft.com/office/officeart/2005/8/layout/orgChart1"/>
    <dgm:cxn modelId="{E96E89FB-EEEB-4FED-A529-8976DB9F9E90}" type="presParOf" srcId="{B434D314-29A7-4928-B908-A14AFFE6B8FD}" destId="{1A1A63DD-4E67-41CF-A923-BA7131C25978}" srcOrd="2" destOrd="0" presId="urn:microsoft.com/office/officeart/2005/8/layout/orgChart1"/>
    <dgm:cxn modelId="{73252C64-678B-481F-8241-2EAA91A3471F}" type="presParOf" srcId="{F3F6AE1A-6A7D-4CC1-894F-4BCD14130DE6}" destId="{FB4B1E62-2C94-4214-A9A4-FB7815086B09}" srcOrd="4" destOrd="0" presId="urn:microsoft.com/office/officeart/2005/8/layout/orgChart1"/>
    <dgm:cxn modelId="{573AF741-7269-49C3-804C-E34301B8CC07}" type="presParOf" srcId="{F3F6AE1A-6A7D-4CC1-894F-4BCD14130DE6}" destId="{8AEEDC7D-EB52-40B1-9556-B6601BC9D452}" srcOrd="5" destOrd="0" presId="urn:microsoft.com/office/officeart/2005/8/layout/orgChart1"/>
    <dgm:cxn modelId="{4AB9CC43-6C6A-41A1-904C-19AC0D749930}" type="presParOf" srcId="{8AEEDC7D-EB52-40B1-9556-B6601BC9D452}" destId="{23FAF3CF-FC24-4F26-9B40-923AB31D3C8C}" srcOrd="0" destOrd="0" presId="urn:microsoft.com/office/officeart/2005/8/layout/orgChart1"/>
    <dgm:cxn modelId="{FDFB44D0-2843-424C-B47A-F6CCFC67536E}" type="presParOf" srcId="{23FAF3CF-FC24-4F26-9B40-923AB31D3C8C}" destId="{D217AF6A-F3EC-4161-B634-B172F1A64FBA}" srcOrd="0" destOrd="0" presId="urn:microsoft.com/office/officeart/2005/8/layout/orgChart1"/>
    <dgm:cxn modelId="{AA1EFD03-ECF0-4E28-8D6C-E20385E44CBF}" type="presParOf" srcId="{23FAF3CF-FC24-4F26-9B40-923AB31D3C8C}" destId="{E4A06124-18B3-4F6B-AD48-94D80221E2FF}" srcOrd="1" destOrd="0" presId="urn:microsoft.com/office/officeart/2005/8/layout/orgChart1"/>
    <dgm:cxn modelId="{93F41686-C9F8-442C-BB28-32388ACE811E}" type="presParOf" srcId="{8AEEDC7D-EB52-40B1-9556-B6601BC9D452}" destId="{D889A635-3F3C-45F4-9E82-35B8DC3E6F75}" srcOrd="1" destOrd="0" presId="urn:microsoft.com/office/officeart/2005/8/layout/orgChart1"/>
    <dgm:cxn modelId="{01CA4AB5-9997-4B52-9D2D-73C9635EC261}" type="presParOf" srcId="{8AEEDC7D-EB52-40B1-9556-B6601BC9D452}" destId="{8F862984-7CE7-45DB-AE34-E1865FB40AF4}" srcOrd="2" destOrd="0" presId="urn:microsoft.com/office/officeart/2005/8/layout/orgChart1"/>
    <dgm:cxn modelId="{85799420-B581-4D9C-A498-5581B79686D3}" type="presParOf" srcId="{760026EE-CF97-496A-86C2-5FC74A578433}" destId="{97740E4B-D030-4584-8470-3630B6A0EF54}" srcOrd="2" destOrd="0" presId="urn:microsoft.com/office/officeart/2005/8/layout/orgChart1"/>
    <dgm:cxn modelId="{2AB1DD49-F311-4818-8A49-C178676A69CD}" type="presParOf" srcId="{A35C1D33-E1DB-4579-9D60-41A60336773B}" destId="{48481B09-5F36-4EEA-8EF6-D0B089CA5E8F}" srcOrd="6" destOrd="0" presId="urn:microsoft.com/office/officeart/2005/8/layout/orgChart1"/>
    <dgm:cxn modelId="{32867FCE-79A4-4390-AC51-5ABE734CCE01}" type="presParOf" srcId="{A35C1D33-E1DB-4579-9D60-41A60336773B}" destId="{AE8A7B07-CF04-4338-B95E-38A8A0F6C14E}" srcOrd="7" destOrd="0" presId="urn:microsoft.com/office/officeart/2005/8/layout/orgChart1"/>
    <dgm:cxn modelId="{6FA76DC0-675D-48BF-BBAD-549855705F3E}" type="presParOf" srcId="{AE8A7B07-CF04-4338-B95E-38A8A0F6C14E}" destId="{8ECDB552-DC84-4171-9D95-4EEDC985B191}" srcOrd="0" destOrd="0" presId="urn:microsoft.com/office/officeart/2005/8/layout/orgChart1"/>
    <dgm:cxn modelId="{1B59AAB8-FAF3-43E1-BDE5-09497CF7B68B}" type="presParOf" srcId="{8ECDB552-DC84-4171-9D95-4EEDC985B191}" destId="{AC8E927C-62E4-4AC1-8BF4-A9B5919E423B}" srcOrd="0" destOrd="0" presId="urn:microsoft.com/office/officeart/2005/8/layout/orgChart1"/>
    <dgm:cxn modelId="{E20F9486-809B-4162-ABE8-BF2187249D1B}" type="presParOf" srcId="{8ECDB552-DC84-4171-9D95-4EEDC985B191}" destId="{DE7C46A0-5D79-48BC-95AC-E0F19B7A6AEC}" srcOrd="1" destOrd="0" presId="urn:microsoft.com/office/officeart/2005/8/layout/orgChart1"/>
    <dgm:cxn modelId="{9D8D69F2-0749-45AD-A007-182B46E550A7}" type="presParOf" srcId="{AE8A7B07-CF04-4338-B95E-38A8A0F6C14E}" destId="{B8F8F0BF-D52A-4F3C-98BF-CEE6C97AF27A}" srcOrd="1" destOrd="0" presId="urn:microsoft.com/office/officeart/2005/8/layout/orgChart1"/>
    <dgm:cxn modelId="{EFC7BBC8-85A2-4112-9637-F850D3E9D622}" type="presParOf" srcId="{B8F8F0BF-D52A-4F3C-98BF-CEE6C97AF27A}" destId="{694A5339-DA44-4C89-9E30-09ADF6DE01D4}" srcOrd="0" destOrd="0" presId="urn:microsoft.com/office/officeart/2005/8/layout/orgChart1"/>
    <dgm:cxn modelId="{3D60B4A2-6916-432B-9D21-40B6B0F03BC6}" type="presParOf" srcId="{B8F8F0BF-D52A-4F3C-98BF-CEE6C97AF27A}" destId="{BB8FD37A-504F-4718-B183-EF862D705BB8}" srcOrd="1" destOrd="0" presId="urn:microsoft.com/office/officeart/2005/8/layout/orgChart1"/>
    <dgm:cxn modelId="{98339D3F-BF59-4FB7-9F5B-B1996AB636D3}" type="presParOf" srcId="{BB8FD37A-504F-4718-B183-EF862D705BB8}" destId="{50C1A59F-25DD-46CD-97D6-DCC0DEAA27B4}" srcOrd="0" destOrd="0" presId="urn:microsoft.com/office/officeart/2005/8/layout/orgChart1"/>
    <dgm:cxn modelId="{31038DEE-7A14-47F1-8FAE-6021A81F967C}" type="presParOf" srcId="{50C1A59F-25DD-46CD-97D6-DCC0DEAA27B4}" destId="{776EDD3A-6F71-42AB-B606-7A42276EA44D}" srcOrd="0" destOrd="0" presId="urn:microsoft.com/office/officeart/2005/8/layout/orgChart1"/>
    <dgm:cxn modelId="{383CE55D-8301-4BF1-AF58-E640D7A7E1C8}" type="presParOf" srcId="{50C1A59F-25DD-46CD-97D6-DCC0DEAA27B4}" destId="{EA076991-0EDF-48FE-8F2B-2725287AB96D}" srcOrd="1" destOrd="0" presId="urn:microsoft.com/office/officeart/2005/8/layout/orgChart1"/>
    <dgm:cxn modelId="{EA8B6ADB-0E40-429C-8F74-FE072C4DB731}" type="presParOf" srcId="{BB8FD37A-504F-4718-B183-EF862D705BB8}" destId="{1E222A1D-A291-464C-AA19-2C69E8467E59}" srcOrd="1" destOrd="0" presId="urn:microsoft.com/office/officeart/2005/8/layout/orgChart1"/>
    <dgm:cxn modelId="{340D8E6B-574F-4D32-B911-F868B21A0C24}" type="presParOf" srcId="{BB8FD37A-504F-4718-B183-EF862D705BB8}" destId="{0E40F77A-01DE-438C-B2D6-26EA007442FD}" srcOrd="2" destOrd="0" presId="urn:microsoft.com/office/officeart/2005/8/layout/orgChart1"/>
    <dgm:cxn modelId="{111B6820-6E0B-48A1-8C06-097C8F2B3515}" type="presParOf" srcId="{B8F8F0BF-D52A-4F3C-98BF-CEE6C97AF27A}" destId="{698CAC83-5432-4123-AAB7-BA40733C7B90}" srcOrd="2" destOrd="0" presId="urn:microsoft.com/office/officeart/2005/8/layout/orgChart1"/>
    <dgm:cxn modelId="{2DA28EB2-8C7E-45B8-AF75-BA76CF2677A4}" type="presParOf" srcId="{B8F8F0BF-D52A-4F3C-98BF-CEE6C97AF27A}" destId="{7FF80D04-8B02-4012-BFA1-A6F3050D5C2F}" srcOrd="3" destOrd="0" presId="urn:microsoft.com/office/officeart/2005/8/layout/orgChart1"/>
    <dgm:cxn modelId="{DA2A47CA-C45B-4FCA-B2CA-A1A910067EB7}" type="presParOf" srcId="{7FF80D04-8B02-4012-BFA1-A6F3050D5C2F}" destId="{21798505-1EF3-4F00-9389-74DE57D41E14}" srcOrd="0" destOrd="0" presId="urn:microsoft.com/office/officeart/2005/8/layout/orgChart1"/>
    <dgm:cxn modelId="{DCB6F8D3-7206-4C2E-A803-F076350A23B3}" type="presParOf" srcId="{21798505-1EF3-4F00-9389-74DE57D41E14}" destId="{17AC0BEA-55F5-4340-B11D-1D320AEB41EA}" srcOrd="0" destOrd="0" presId="urn:microsoft.com/office/officeart/2005/8/layout/orgChart1"/>
    <dgm:cxn modelId="{DE35EA5F-D2A9-43F6-B969-952C96DF14DF}" type="presParOf" srcId="{21798505-1EF3-4F00-9389-74DE57D41E14}" destId="{915D60E9-8D2B-4528-BC68-0CF5B8E6E5A7}" srcOrd="1" destOrd="0" presId="urn:microsoft.com/office/officeart/2005/8/layout/orgChart1"/>
    <dgm:cxn modelId="{338BBBFD-AC32-464B-935E-94E1DAE129D1}" type="presParOf" srcId="{7FF80D04-8B02-4012-BFA1-A6F3050D5C2F}" destId="{4ACF30F7-D30B-49C6-AA07-AB7A8A445F06}" srcOrd="1" destOrd="0" presId="urn:microsoft.com/office/officeart/2005/8/layout/orgChart1"/>
    <dgm:cxn modelId="{650E1F6C-E6F9-418E-A216-2D3A985FB4A9}" type="presParOf" srcId="{7FF80D04-8B02-4012-BFA1-A6F3050D5C2F}" destId="{BC5BEE9E-3648-4880-9FCD-F3044C135068}" srcOrd="2" destOrd="0" presId="urn:microsoft.com/office/officeart/2005/8/layout/orgChart1"/>
    <dgm:cxn modelId="{691B2697-4F0B-452E-BA38-8646878A5E06}" type="presParOf" srcId="{B8F8F0BF-D52A-4F3C-98BF-CEE6C97AF27A}" destId="{C832E14E-023F-487F-9558-797396BFF727}" srcOrd="4" destOrd="0" presId="urn:microsoft.com/office/officeart/2005/8/layout/orgChart1"/>
    <dgm:cxn modelId="{34F8162E-8505-4A33-99CB-2DA676FE42B3}" type="presParOf" srcId="{B8F8F0BF-D52A-4F3C-98BF-CEE6C97AF27A}" destId="{E6AEB5F5-FDAC-4237-936D-46FD66DA10C4}" srcOrd="5" destOrd="0" presId="urn:microsoft.com/office/officeart/2005/8/layout/orgChart1"/>
    <dgm:cxn modelId="{D47EE08A-C58E-4B04-AB55-23009E566027}" type="presParOf" srcId="{E6AEB5F5-FDAC-4237-936D-46FD66DA10C4}" destId="{FAEF15BD-2929-47AF-8508-363AE04CBBC2}" srcOrd="0" destOrd="0" presId="urn:microsoft.com/office/officeart/2005/8/layout/orgChart1"/>
    <dgm:cxn modelId="{6032AD98-5918-4363-B655-FE63876FEF38}" type="presParOf" srcId="{FAEF15BD-2929-47AF-8508-363AE04CBBC2}" destId="{C16ABCE6-4830-4176-8B0B-4DCC859D4B53}" srcOrd="0" destOrd="0" presId="urn:microsoft.com/office/officeart/2005/8/layout/orgChart1"/>
    <dgm:cxn modelId="{F750D7A2-6C8F-45C3-BE29-7F811FE12881}" type="presParOf" srcId="{FAEF15BD-2929-47AF-8508-363AE04CBBC2}" destId="{58679137-074E-4A48-A00E-3AB9146E73A1}" srcOrd="1" destOrd="0" presId="urn:microsoft.com/office/officeart/2005/8/layout/orgChart1"/>
    <dgm:cxn modelId="{05660AA5-BDB1-48CE-AD10-3212D0F059FE}" type="presParOf" srcId="{E6AEB5F5-FDAC-4237-936D-46FD66DA10C4}" destId="{6C84B302-90F4-4A61-84F0-A73574B8CBA6}" srcOrd="1" destOrd="0" presId="urn:microsoft.com/office/officeart/2005/8/layout/orgChart1"/>
    <dgm:cxn modelId="{52794D34-F664-4F77-9987-106C5F7F55A2}" type="presParOf" srcId="{E6AEB5F5-FDAC-4237-936D-46FD66DA10C4}" destId="{9464FCE1-95CB-4733-A98A-7C9D31ABEAB0}" srcOrd="2" destOrd="0" presId="urn:microsoft.com/office/officeart/2005/8/layout/orgChart1"/>
    <dgm:cxn modelId="{2FFDFD8E-7E84-4774-8949-F3762155592A}" type="presParOf" srcId="{AE8A7B07-CF04-4338-B95E-38A8A0F6C14E}" destId="{2C73EB7C-F8D7-43B6-B745-8962586DB819}" srcOrd="2" destOrd="0" presId="urn:microsoft.com/office/officeart/2005/8/layout/orgChart1"/>
    <dgm:cxn modelId="{C2D35E1B-10E8-4FDB-A772-17BC94F1BE78}" type="presParOf" srcId="{238B930C-94C1-4DCF-9DC0-0F781B2C6264}" destId="{3DACDCCE-FB3A-458A-9278-FE9B49651EFE}" srcOrd="2" destOrd="0" presId="urn:microsoft.com/office/officeart/2005/8/layout/orgChart1"/>
    <dgm:cxn modelId="{1AF014DF-4455-4BF7-99C5-E8DC1B4FCA99}" type="presParOf" srcId="{2A6AAEB4-9BD0-4553-9239-79E81AD1E742}" destId="{FD40F335-3313-4879-82BC-F8BD48252B3E}" srcOrd="2" destOrd="0" presId="urn:microsoft.com/office/officeart/2005/8/layout/orgChart1"/>
    <dgm:cxn modelId="{5B523153-F296-4CC0-B31A-CCCA59164C1B}" type="presParOf" srcId="{2A6AAEB4-9BD0-4553-9239-79E81AD1E742}" destId="{6BF6F44A-8F3F-42DF-960A-D5A26AF67EBC}" srcOrd="3" destOrd="0" presId="urn:microsoft.com/office/officeart/2005/8/layout/orgChart1"/>
    <dgm:cxn modelId="{FBF184AF-D3F3-41E1-8ACF-75FD9C88CC1A}" type="presParOf" srcId="{6BF6F44A-8F3F-42DF-960A-D5A26AF67EBC}" destId="{A3FE949E-70A4-4619-AAB2-65D34371269F}" srcOrd="0" destOrd="0" presId="urn:microsoft.com/office/officeart/2005/8/layout/orgChart1"/>
    <dgm:cxn modelId="{803D491B-4FFE-4CE3-89A4-ED40829487D2}" type="presParOf" srcId="{A3FE949E-70A4-4619-AAB2-65D34371269F}" destId="{EE1BAF90-A60C-496A-B90F-9410027EA0EF}" srcOrd="0" destOrd="0" presId="urn:microsoft.com/office/officeart/2005/8/layout/orgChart1"/>
    <dgm:cxn modelId="{1DF1C5CB-42D1-4E79-816E-994FED0EF7FC}" type="presParOf" srcId="{A3FE949E-70A4-4619-AAB2-65D34371269F}" destId="{BEB327D8-DA0E-4157-A8B3-0D684B489324}" srcOrd="1" destOrd="0" presId="urn:microsoft.com/office/officeart/2005/8/layout/orgChart1"/>
    <dgm:cxn modelId="{A73EC336-0F58-455E-8CA2-840EC6918ED4}" type="presParOf" srcId="{6BF6F44A-8F3F-42DF-960A-D5A26AF67EBC}" destId="{4320F38A-B8F4-4322-9DE8-946D7C0A7E11}" srcOrd="1" destOrd="0" presId="urn:microsoft.com/office/officeart/2005/8/layout/orgChart1"/>
    <dgm:cxn modelId="{9288321E-F945-485A-821C-FD1015579C69}" type="presParOf" srcId="{4320F38A-B8F4-4322-9DE8-946D7C0A7E11}" destId="{24303CC9-C162-4577-B24C-821AF507E9BF}" srcOrd="0" destOrd="0" presId="urn:microsoft.com/office/officeart/2005/8/layout/orgChart1"/>
    <dgm:cxn modelId="{B6425E0E-6B67-4501-9346-5155CA58691F}" type="presParOf" srcId="{4320F38A-B8F4-4322-9DE8-946D7C0A7E11}" destId="{5FEF73C0-5C07-4A9F-AA53-F16727149E15}" srcOrd="1" destOrd="0" presId="urn:microsoft.com/office/officeart/2005/8/layout/orgChart1"/>
    <dgm:cxn modelId="{5B0669F9-FCB4-4549-83E4-28DBE7737B57}" type="presParOf" srcId="{5FEF73C0-5C07-4A9F-AA53-F16727149E15}" destId="{67190D61-C57F-4C59-BCEA-97F68D496176}" srcOrd="0" destOrd="0" presId="urn:microsoft.com/office/officeart/2005/8/layout/orgChart1"/>
    <dgm:cxn modelId="{AF77559C-BDED-4DA0-A7BD-DABE8F053689}" type="presParOf" srcId="{67190D61-C57F-4C59-BCEA-97F68D496176}" destId="{D8FA7B46-312F-48F4-85F3-0A8E2AEFCB01}" srcOrd="0" destOrd="0" presId="urn:microsoft.com/office/officeart/2005/8/layout/orgChart1"/>
    <dgm:cxn modelId="{A0FD8C60-58E6-42ED-8438-6350EE061B34}" type="presParOf" srcId="{67190D61-C57F-4C59-BCEA-97F68D496176}" destId="{60A893C5-7D22-4557-9886-AE0E1B54B44D}" srcOrd="1" destOrd="0" presId="urn:microsoft.com/office/officeart/2005/8/layout/orgChart1"/>
    <dgm:cxn modelId="{9BCA70A7-9378-45C0-BF7B-E6ACF17025CC}" type="presParOf" srcId="{5FEF73C0-5C07-4A9F-AA53-F16727149E15}" destId="{203B5F36-8705-46D5-9FEF-74614CFE1773}" srcOrd="1" destOrd="0" presId="urn:microsoft.com/office/officeart/2005/8/layout/orgChart1"/>
    <dgm:cxn modelId="{68334750-8BB0-4024-BAE9-ACBF5F271CEF}" type="presParOf" srcId="{5FEF73C0-5C07-4A9F-AA53-F16727149E15}" destId="{8779E662-3422-49B3-BA64-542DE4AA495B}" srcOrd="2" destOrd="0" presId="urn:microsoft.com/office/officeart/2005/8/layout/orgChart1"/>
    <dgm:cxn modelId="{A8D4D3A7-E223-41F9-BF35-73D1D7D94538}" type="presParOf" srcId="{4320F38A-B8F4-4322-9DE8-946D7C0A7E11}" destId="{F474458E-818C-4DDE-B38E-BE425609899A}" srcOrd="2" destOrd="0" presId="urn:microsoft.com/office/officeart/2005/8/layout/orgChart1"/>
    <dgm:cxn modelId="{279E9267-D78C-466E-BF92-62DD1C8FEF0F}" type="presParOf" srcId="{4320F38A-B8F4-4322-9DE8-946D7C0A7E11}" destId="{C5438711-83E5-4A74-A47E-0FFCFA9DB562}" srcOrd="3" destOrd="0" presId="urn:microsoft.com/office/officeart/2005/8/layout/orgChart1"/>
    <dgm:cxn modelId="{C5564184-445A-4304-A5B8-3D9B1FD9277A}" type="presParOf" srcId="{C5438711-83E5-4A74-A47E-0FFCFA9DB562}" destId="{9B86731F-6940-4318-8CC4-11A071180398}" srcOrd="0" destOrd="0" presId="urn:microsoft.com/office/officeart/2005/8/layout/orgChart1"/>
    <dgm:cxn modelId="{5A10A317-4A0E-422A-917A-502A43C3455D}" type="presParOf" srcId="{9B86731F-6940-4318-8CC4-11A071180398}" destId="{FCAFDD78-642B-4989-BDA2-0F3FB01CDBFB}" srcOrd="0" destOrd="0" presId="urn:microsoft.com/office/officeart/2005/8/layout/orgChart1"/>
    <dgm:cxn modelId="{D4E0D370-77A6-4A56-A0F9-FFCD56554EF9}" type="presParOf" srcId="{9B86731F-6940-4318-8CC4-11A071180398}" destId="{F653178B-61C8-4336-82E0-EE212A9AF3FD}" srcOrd="1" destOrd="0" presId="urn:microsoft.com/office/officeart/2005/8/layout/orgChart1"/>
    <dgm:cxn modelId="{FA842BE3-99C1-4D0D-BC1D-481009ED7C37}" type="presParOf" srcId="{C5438711-83E5-4A74-A47E-0FFCFA9DB562}" destId="{28B8AFDF-457E-4854-B516-8B4813FA6654}" srcOrd="1" destOrd="0" presId="urn:microsoft.com/office/officeart/2005/8/layout/orgChart1"/>
    <dgm:cxn modelId="{6A4BD9DF-5BF4-43F4-AD6C-67DA66E70CB8}" type="presParOf" srcId="{C5438711-83E5-4A74-A47E-0FFCFA9DB562}" destId="{E31867DE-979D-429B-B348-A557DA16C359}" srcOrd="2" destOrd="0" presId="urn:microsoft.com/office/officeart/2005/8/layout/orgChart1"/>
    <dgm:cxn modelId="{A0A8FDBB-AAA2-4FE9-927A-4B257EC6AEE2}" type="presParOf" srcId="{4320F38A-B8F4-4322-9DE8-946D7C0A7E11}" destId="{6A56DC8C-681E-47B5-AD67-E1EA1EA22E78}" srcOrd="4" destOrd="0" presId="urn:microsoft.com/office/officeart/2005/8/layout/orgChart1"/>
    <dgm:cxn modelId="{ACE87985-00E5-494E-8446-DFDC690EE769}" type="presParOf" srcId="{4320F38A-B8F4-4322-9DE8-946D7C0A7E11}" destId="{D977F78A-558E-47B7-BFA6-8A1C91307D59}" srcOrd="5" destOrd="0" presId="urn:microsoft.com/office/officeart/2005/8/layout/orgChart1"/>
    <dgm:cxn modelId="{4AF401E4-881B-4F5A-AF83-8416EA0F9BD2}" type="presParOf" srcId="{D977F78A-558E-47B7-BFA6-8A1C91307D59}" destId="{24364443-9B58-4238-B855-F774829AC2D8}" srcOrd="0" destOrd="0" presId="urn:microsoft.com/office/officeart/2005/8/layout/orgChart1"/>
    <dgm:cxn modelId="{D7C990E9-FC41-4461-822D-563B535481FE}" type="presParOf" srcId="{24364443-9B58-4238-B855-F774829AC2D8}" destId="{ED4BD7C4-31D5-49A7-B597-10AA123245ED}" srcOrd="0" destOrd="0" presId="urn:microsoft.com/office/officeart/2005/8/layout/orgChart1"/>
    <dgm:cxn modelId="{DE8C2B5F-3FFE-4007-83A4-8ADA1AC636A3}" type="presParOf" srcId="{24364443-9B58-4238-B855-F774829AC2D8}" destId="{E89BF071-F312-49AD-8DEC-BE5BA387D562}" srcOrd="1" destOrd="0" presId="urn:microsoft.com/office/officeart/2005/8/layout/orgChart1"/>
    <dgm:cxn modelId="{A34B72A7-E520-4A89-A6AF-31529E093922}" type="presParOf" srcId="{D977F78A-558E-47B7-BFA6-8A1C91307D59}" destId="{B579DC6A-12F3-4ED4-8438-58D57793643E}" srcOrd="1" destOrd="0" presId="urn:microsoft.com/office/officeart/2005/8/layout/orgChart1"/>
    <dgm:cxn modelId="{1CD259D3-DC00-44F1-A435-FC04F19DE5D5}" type="presParOf" srcId="{D977F78A-558E-47B7-BFA6-8A1C91307D59}" destId="{632B834A-DEE6-4EED-9EC9-0BCA95F18B4B}" srcOrd="2" destOrd="0" presId="urn:microsoft.com/office/officeart/2005/8/layout/orgChart1"/>
    <dgm:cxn modelId="{156A172F-93A5-49CF-810B-770C9C947009}" type="presParOf" srcId="{4320F38A-B8F4-4322-9DE8-946D7C0A7E11}" destId="{61A68F6A-3F7F-45B4-97A7-488C20A941C4}" srcOrd="6" destOrd="0" presId="urn:microsoft.com/office/officeart/2005/8/layout/orgChart1"/>
    <dgm:cxn modelId="{B0067270-AB95-4A0B-A94E-0882808A11FC}" type="presParOf" srcId="{4320F38A-B8F4-4322-9DE8-946D7C0A7E11}" destId="{6C140ACF-1809-459E-A3B6-970A8A12E625}" srcOrd="7" destOrd="0" presId="urn:microsoft.com/office/officeart/2005/8/layout/orgChart1"/>
    <dgm:cxn modelId="{3C0DDEED-13E7-4B35-9580-81E5B0BD0C74}" type="presParOf" srcId="{6C140ACF-1809-459E-A3B6-970A8A12E625}" destId="{0F4284D5-899B-41BC-B5F8-D7598A77B698}" srcOrd="0" destOrd="0" presId="urn:microsoft.com/office/officeart/2005/8/layout/orgChart1"/>
    <dgm:cxn modelId="{A75022D8-D3EA-46F0-A1A3-68214ACD8947}" type="presParOf" srcId="{0F4284D5-899B-41BC-B5F8-D7598A77B698}" destId="{BE685BD1-9C2A-4B81-8CD9-6B91FE5F0A78}" srcOrd="0" destOrd="0" presId="urn:microsoft.com/office/officeart/2005/8/layout/orgChart1"/>
    <dgm:cxn modelId="{17115F65-8A55-4B97-9A9A-F9A36686C4B8}" type="presParOf" srcId="{0F4284D5-899B-41BC-B5F8-D7598A77B698}" destId="{76DD2EFB-87F2-455D-A2D5-7100C197ABC6}" srcOrd="1" destOrd="0" presId="urn:microsoft.com/office/officeart/2005/8/layout/orgChart1"/>
    <dgm:cxn modelId="{3D2E1E30-602B-4D98-8B5E-075D9F062387}" type="presParOf" srcId="{6C140ACF-1809-459E-A3B6-970A8A12E625}" destId="{1265694B-62C4-4F44-8F3C-976CB239C527}" srcOrd="1" destOrd="0" presId="urn:microsoft.com/office/officeart/2005/8/layout/orgChart1"/>
    <dgm:cxn modelId="{32C17A9F-1D7A-4F08-9D6E-7D2899EF5592}" type="presParOf" srcId="{6C140ACF-1809-459E-A3B6-970A8A12E625}" destId="{517E8D4A-9A70-4D72-9FC8-930D0CF72863}" srcOrd="2" destOrd="0" presId="urn:microsoft.com/office/officeart/2005/8/layout/orgChart1"/>
    <dgm:cxn modelId="{075B3884-D54A-414C-80E2-6932346D14D6}" type="presParOf" srcId="{6BF6F44A-8F3F-42DF-960A-D5A26AF67EBC}" destId="{7574621D-BDB8-4179-92EB-D44D973CDAA5}" srcOrd="2" destOrd="0" presId="urn:microsoft.com/office/officeart/2005/8/layout/orgChart1"/>
    <dgm:cxn modelId="{7C9D1656-8009-49D2-AA90-D189BF78C043}" type="presParOf" srcId="{7E16DBE9-EA3F-421D-AAEC-D4ACBB13A713}" destId="{41B0EDC5-328D-4809-A030-FF320B2D8A2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68F6A-3F7F-45B4-97A7-488C20A941C4}">
      <dsp:nvSpPr>
        <dsp:cNvPr id="0" name=""/>
        <dsp:cNvSpPr/>
      </dsp:nvSpPr>
      <dsp:spPr>
        <a:xfrm>
          <a:off x="6606315" y="2045365"/>
          <a:ext cx="133236" cy="2201509"/>
        </a:xfrm>
        <a:custGeom>
          <a:avLst/>
          <a:gdLst/>
          <a:ahLst/>
          <a:cxnLst/>
          <a:rect l="0" t="0" r="0" b="0"/>
          <a:pathLst>
            <a:path>
              <a:moveTo>
                <a:pt x="0" y="0"/>
              </a:moveTo>
              <a:lnTo>
                <a:pt x="0" y="2201509"/>
              </a:lnTo>
              <a:lnTo>
                <a:pt x="133236" y="22015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56DC8C-681E-47B5-AD67-E1EA1EA22E78}">
      <dsp:nvSpPr>
        <dsp:cNvPr id="0" name=""/>
        <dsp:cNvSpPr/>
      </dsp:nvSpPr>
      <dsp:spPr>
        <a:xfrm>
          <a:off x="6560595" y="2045365"/>
          <a:ext cx="91440" cy="1578837"/>
        </a:xfrm>
        <a:custGeom>
          <a:avLst/>
          <a:gdLst/>
          <a:ahLst/>
          <a:cxnLst/>
          <a:rect l="0" t="0" r="0" b="0"/>
          <a:pathLst>
            <a:path>
              <a:moveTo>
                <a:pt x="45720" y="0"/>
              </a:moveTo>
              <a:lnTo>
                <a:pt x="45720" y="1578837"/>
              </a:lnTo>
              <a:lnTo>
                <a:pt x="102062" y="15788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74458E-818C-4DDE-B38E-BE425609899A}">
      <dsp:nvSpPr>
        <dsp:cNvPr id="0" name=""/>
        <dsp:cNvSpPr/>
      </dsp:nvSpPr>
      <dsp:spPr>
        <a:xfrm>
          <a:off x="6560595" y="2045365"/>
          <a:ext cx="91440" cy="972843"/>
        </a:xfrm>
        <a:custGeom>
          <a:avLst/>
          <a:gdLst/>
          <a:ahLst/>
          <a:cxnLst/>
          <a:rect l="0" t="0" r="0" b="0"/>
          <a:pathLst>
            <a:path>
              <a:moveTo>
                <a:pt x="45720" y="0"/>
              </a:moveTo>
              <a:lnTo>
                <a:pt x="45720" y="972843"/>
              </a:lnTo>
              <a:lnTo>
                <a:pt x="127693" y="9728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303CC9-C162-4577-B24C-821AF507E9BF}">
      <dsp:nvSpPr>
        <dsp:cNvPr id="0" name=""/>
        <dsp:cNvSpPr/>
      </dsp:nvSpPr>
      <dsp:spPr>
        <a:xfrm>
          <a:off x="6560595" y="2045365"/>
          <a:ext cx="91440" cy="351148"/>
        </a:xfrm>
        <a:custGeom>
          <a:avLst/>
          <a:gdLst/>
          <a:ahLst/>
          <a:cxnLst/>
          <a:rect l="0" t="0" r="0" b="0"/>
          <a:pathLst>
            <a:path>
              <a:moveTo>
                <a:pt x="45720" y="0"/>
              </a:moveTo>
              <a:lnTo>
                <a:pt x="45720" y="351148"/>
              </a:lnTo>
              <a:lnTo>
                <a:pt x="93533" y="3511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40F335-3313-4879-82BC-F8BD48252B3E}">
      <dsp:nvSpPr>
        <dsp:cNvPr id="0" name=""/>
        <dsp:cNvSpPr/>
      </dsp:nvSpPr>
      <dsp:spPr>
        <a:xfrm>
          <a:off x="4167949" y="558175"/>
          <a:ext cx="2884906" cy="929015"/>
        </a:xfrm>
        <a:custGeom>
          <a:avLst/>
          <a:gdLst/>
          <a:ahLst/>
          <a:cxnLst/>
          <a:rect l="0" t="0" r="0" b="0"/>
          <a:pathLst>
            <a:path>
              <a:moveTo>
                <a:pt x="0" y="0"/>
              </a:moveTo>
              <a:lnTo>
                <a:pt x="0" y="811798"/>
              </a:lnTo>
              <a:lnTo>
                <a:pt x="2884906" y="811798"/>
              </a:lnTo>
              <a:lnTo>
                <a:pt x="2884906" y="9290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32E14E-023F-487F-9558-797396BFF727}">
      <dsp:nvSpPr>
        <dsp:cNvPr id="0" name=""/>
        <dsp:cNvSpPr/>
      </dsp:nvSpPr>
      <dsp:spPr>
        <a:xfrm>
          <a:off x="4879500" y="2145764"/>
          <a:ext cx="167452" cy="2098738"/>
        </a:xfrm>
        <a:custGeom>
          <a:avLst/>
          <a:gdLst/>
          <a:ahLst/>
          <a:cxnLst/>
          <a:rect l="0" t="0" r="0" b="0"/>
          <a:pathLst>
            <a:path>
              <a:moveTo>
                <a:pt x="0" y="0"/>
              </a:moveTo>
              <a:lnTo>
                <a:pt x="0" y="2098738"/>
              </a:lnTo>
              <a:lnTo>
                <a:pt x="167452" y="20987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8CAC83-5432-4123-AAB7-BA40733C7B90}">
      <dsp:nvSpPr>
        <dsp:cNvPr id="0" name=""/>
        <dsp:cNvSpPr/>
      </dsp:nvSpPr>
      <dsp:spPr>
        <a:xfrm>
          <a:off x="4879500" y="2145764"/>
          <a:ext cx="167452" cy="1306130"/>
        </a:xfrm>
        <a:custGeom>
          <a:avLst/>
          <a:gdLst/>
          <a:ahLst/>
          <a:cxnLst/>
          <a:rect l="0" t="0" r="0" b="0"/>
          <a:pathLst>
            <a:path>
              <a:moveTo>
                <a:pt x="0" y="0"/>
              </a:moveTo>
              <a:lnTo>
                <a:pt x="0" y="1306130"/>
              </a:lnTo>
              <a:lnTo>
                <a:pt x="167452" y="13061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4A5339-DA44-4C89-9E30-09ADF6DE01D4}">
      <dsp:nvSpPr>
        <dsp:cNvPr id="0" name=""/>
        <dsp:cNvSpPr/>
      </dsp:nvSpPr>
      <dsp:spPr>
        <a:xfrm>
          <a:off x="4879500" y="2145764"/>
          <a:ext cx="167452" cy="513521"/>
        </a:xfrm>
        <a:custGeom>
          <a:avLst/>
          <a:gdLst/>
          <a:ahLst/>
          <a:cxnLst/>
          <a:rect l="0" t="0" r="0" b="0"/>
          <a:pathLst>
            <a:path>
              <a:moveTo>
                <a:pt x="0" y="0"/>
              </a:moveTo>
              <a:lnTo>
                <a:pt x="0" y="513521"/>
              </a:lnTo>
              <a:lnTo>
                <a:pt x="167452" y="513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481B09-5F36-4EEA-8EF6-D0B089CA5E8F}">
      <dsp:nvSpPr>
        <dsp:cNvPr id="0" name=""/>
        <dsp:cNvSpPr/>
      </dsp:nvSpPr>
      <dsp:spPr>
        <a:xfrm>
          <a:off x="1966718" y="1378792"/>
          <a:ext cx="3359321" cy="208796"/>
        </a:xfrm>
        <a:custGeom>
          <a:avLst/>
          <a:gdLst/>
          <a:ahLst/>
          <a:cxnLst/>
          <a:rect l="0" t="0" r="0" b="0"/>
          <a:pathLst>
            <a:path>
              <a:moveTo>
                <a:pt x="0" y="0"/>
              </a:moveTo>
              <a:lnTo>
                <a:pt x="0" y="91579"/>
              </a:lnTo>
              <a:lnTo>
                <a:pt x="3359321" y="91579"/>
              </a:lnTo>
              <a:lnTo>
                <a:pt x="3359321" y="2087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4B1E62-2C94-4214-A9A4-FB7815086B09}">
      <dsp:nvSpPr>
        <dsp:cNvPr id="0" name=""/>
        <dsp:cNvSpPr/>
      </dsp:nvSpPr>
      <dsp:spPr>
        <a:xfrm>
          <a:off x="3528716" y="2145764"/>
          <a:ext cx="167452" cy="2098738"/>
        </a:xfrm>
        <a:custGeom>
          <a:avLst/>
          <a:gdLst/>
          <a:ahLst/>
          <a:cxnLst/>
          <a:rect l="0" t="0" r="0" b="0"/>
          <a:pathLst>
            <a:path>
              <a:moveTo>
                <a:pt x="0" y="0"/>
              </a:moveTo>
              <a:lnTo>
                <a:pt x="0" y="2098738"/>
              </a:lnTo>
              <a:lnTo>
                <a:pt x="167452" y="20987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D9C7B9-68C8-4636-A9F4-48CE92EEDB93}">
      <dsp:nvSpPr>
        <dsp:cNvPr id="0" name=""/>
        <dsp:cNvSpPr/>
      </dsp:nvSpPr>
      <dsp:spPr>
        <a:xfrm>
          <a:off x="3528716" y="2145764"/>
          <a:ext cx="167452" cy="1306130"/>
        </a:xfrm>
        <a:custGeom>
          <a:avLst/>
          <a:gdLst/>
          <a:ahLst/>
          <a:cxnLst/>
          <a:rect l="0" t="0" r="0" b="0"/>
          <a:pathLst>
            <a:path>
              <a:moveTo>
                <a:pt x="0" y="0"/>
              </a:moveTo>
              <a:lnTo>
                <a:pt x="0" y="1306130"/>
              </a:lnTo>
              <a:lnTo>
                <a:pt x="167452" y="13061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B27714-E8D7-43FC-9161-DBF566966FEE}">
      <dsp:nvSpPr>
        <dsp:cNvPr id="0" name=""/>
        <dsp:cNvSpPr/>
      </dsp:nvSpPr>
      <dsp:spPr>
        <a:xfrm>
          <a:off x="3528716" y="2145764"/>
          <a:ext cx="167452" cy="513521"/>
        </a:xfrm>
        <a:custGeom>
          <a:avLst/>
          <a:gdLst/>
          <a:ahLst/>
          <a:cxnLst/>
          <a:rect l="0" t="0" r="0" b="0"/>
          <a:pathLst>
            <a:path>
              <a:moveTo>
                <a:pt x="0" y="0"/>
              </a:moveTo>
              <a:lnTo>
                <a:pt x="0" y="513521"/>
              </a:lnTo>
              <a:lnTo>
                <a:pt x="167452" y="513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28C132-FDF9-4E97-869E-4EEE17C6CC91}">
      <dsp:nvSpPr>
        <dsp:cNvPr id="0" name=""/>
        <dsp:cNvSpPr/>
      </dsp:nvSpPr>
      <dsp:spPr>
        <a:xfrm>
          <a:off x="1966718" y="1378792"/>
          <a:ext cx="2008537" cy="208796"/>
        </a:xfrm>
        <a:custGeom>
          <a:avLst/>
          <a:gdLst/>
          <a:ahLst/>
          <a:cxnLst/>
          <a:rect l="0" t="0" r="0" b="0"/>
          <a:pathLst>
            <a:path>
              <a:moveTo>
                <a:pt x="0" y="0"/>
              </a:moveTo>
              <a:lnTo>
                <a:pt x="0" y="91579"/>
              </a:lnTo>
              <a:lnTo>
                <a:pt x="2008537" y="91579"/>
              </a:lnTo>
              <a:lnTo>
                <a:pt x="2008537" y="2087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637879-6C77-488B-9EEC-4DB7BEE8FC8B}">
      <dsp:nvSpPr>
        <dsp:cNvPr id="0" name=""/>
        <dsp:cNvSpPr/>
      </dsp:nvSpPr>
      <dsp:spPr>
        <a:xfrm>
          <a:off x="2177931" y="2145764"/>
          <a:ext cx="167452" cy="2098738"/>
        </a:xfrm>
        <a:custGeom>
          <a:avLst/>
          <a:gdLst/>
          <a:ahLst/>
          <a:cxnLst/>
          <a:rect l="0" t="0" r="0" b="0"/>
          <a:pathLst>
            <a:path>
              <a:moveTo>
                <a:pt x="0" y="0"/>
              </a:moveTo>
              <a:lnTo>
                <a:pt x="0" y="2098738"/>
              </a:lnTo>
              <a:lnTo>
                <a:pt x="167452" y="20987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DD1C80-A07B-44A1-B6C9-18391D4B5BB4}">
      <dsp:nvSpPr>
        <dsp:cNvPr id="0" name=""/>
        <dsp:cNvSpPr/>
      </dsp:nvSpPr>
      <dsp:spPr>
        <a:xfrm>
          <a:off x="2177931" y="2145764"/>
          <a:ext cx="167452" cy="1306130"/>
        </a:xfrm>
        <a:custGeom>
          <a:avLst/>
          <a:gdLst/>
          <a:ahLst/>
          <a:cxnLst/>
          <a:rect l="0" t="0" r="0" b="0"/>
          <a:pathLst>
            <a:path>
              <a:moveTo>
                <a:pt x="0" y="0"/>
              </a:moveTo>
              <a:lnTo>
                <a:pt x="0" y="1306130"/>
              </a:lnTo>
              <a:lnTo>
                <a:pt x="167452" y="13061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6D26B6-22FB-4C48-B81B-C0EE362D784E}">
      <dsp:nvSpPr>
        <dsp:cNvPr id="0" name=""/>
        <dsp:cNvSpPr/>
      </dsp:nvSpPr>
      <dsp:spPr>
        <a:xfrm>
          <a:off x="2177931" y="2145764"/>
          <a:ext cx="167452" cy="513521"/>
        </a:xfrm>
        <a:custGeom>
          <a:avLst/>
          <a:gdLst/>
          <a:ahLst/>
          <a:cxnLst/>
          <a:rect l="0" t="0" r="0" b="0"/>
          <a:pathLst>
            <a:path>
              <a:moveTo>
                <a:pt x="0" y="0"/>
              </a:moveTo>
              <a:lnTo>
                <a:pt x="0" y="513521"/>
              </a:lnTo>
              <a:lnTo>
                <a:pt x="167452" y="513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B266FC-DF92-47CB-B368-597F1324F400}">
      <dsp:nvSpPr>
        <dsp:cNvPr id="0" name=""/>
        <dsp:cNvSpPr/>
      </dsp:nvSpPr>
      <dsp:spPr>
        <a:xfrm>
          <a:off x="1966718" y="1378792"/>
          <a:ext cx="657753" cy="208796"/>
        </a:xfrm>
        <a:custGeom>
          <a:avLst/>
          <a:gdLst/>
          <a:ahLst/>
          <a:cxnLst/>
          <a:rect l="0" t="0" r="0" b="0"/>
          <a:pathLst>
            <a:path>
              <a:moveTo>
                <a:pt x="0" y="0"/>
              </a:moveTo>
              <a:lnTo>
                <a:pt x="0" y="91579"/>
              </a:lnTo>
              <a:lnTo>
                <a:pt x="657753" y="91579"/>
              </a:lnTo>
              <a:lnTo>
                <a:pt x="657753" y="2087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7F2019-06E0-4202-8458-9DAE34DF6970}">
      <dsp:nvSpPr>
        <dsp:cNvPr id="0" name=""/>
        <dsp:cNvSpPr/>
      </dsp:nvSpPr>
      <dsp:spPr>
        <a:xfrm>
          <a:off x="1102763" y="1378792"/>
          <a:ext cx="863954" cy="1225752"/>
        </a:xfrm>
        <a:custGeom>
          <a:avLst/>
          <a:gdLst/>
          <a:ahLst/>
          <a:cxnLst/>
          <a:rect l="0" t="0" r="0" b="0"/>
          <a:pathLst>
            <a:path>
              <a:moveTo>
                <a:pt x="863954" y="0"/>
              </a:moveTo>
              <a:lnTo>
                <a:pt x="863954" y="1108536"/>
              </a:lnTo>
              <a:lnTo>
                <a:pt x="0" y="1108536"/>
              </a:lnTo>
              <a:lnTo>
                <a:pt x="0" y="12257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F9F8B-C637-450F-A992-3F5A7293D311}">
      <dsp:nvSpPr>
        <dsp:cNvPr id="0" name=""/>
        <dsp:cNvSpPr/>
      </dsp:nvSpPr>
      <dsp:spPr>
        <a:xfrm>
          <a:off x="1966718" y="558175"/>
          <a:ext cx="2201231" cy="262442"/>
        </a:xfrm>
        <a:custGeom>
          <a:avLst/>
          <a:gdLst/>
          <a:ahLst/>
          <a:cxnLst/>
          <a:rect l="0" t="0" r="0" b="0"/>
          <a:pathLst>
            <a:path>
              <a:moveTo>
                <a:pt x="2201231" y="0"/>
              </a:moveTo>
              <a:lnTo>
                <a:pt x="2201231" y="145225"/>
              </a:lnTo>
              <a:lnTo>
                <a:pt x="0" y="145225"/>
              </a:lnTo>
              <a:lnTo>
                <a:pt x="0" y="2624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3C27A2-6D87-4774-BF8D-247B4CCFAC26}">
      <dsp:nvSpPr>
        <dsp:cNvPr id="0" name=""/>
        <dsp:cNvSpPr/>
      </dsp:nvSpPr>
      <dsp:spPr>
        <a:xfrm>
          <a:off x="3609774" y="0"/>
          <a:ext cx="1116350" cy="5581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Laura Scarantino, Director</a:t>
          </a:r>
          <a:endParaRPr lang="en-US" sz="900" kern="1200" dirty="0"/>
        </a:p>
      </dsp:txBody>
      <dsp:txXfrm>
        <a:off x="3609774" y="0"/>
        <a:ext cx="1116350" cy="558175"/>
      </dsp:txXfrm>
    </dsp:sp>
    <dsp:sp modelId="{95E08745-4451-43E6-A62D-F7575B2DCBBD}">
      <dsp:nvSpPr>
        <dsp:cNvPr id="0" name=""/>
        <dsp:cNvSpPr/>
      </dsp:nvSpPr>
      <dsp:spPr>
        <a:xfrm>
          <a:off x="1408543" y="820617"/>
          <a:ext cx="1116350" cy="5581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Amy Lafevers, Assistant Director</a:t>
          </a:r>
          <a:endParaRPr lang="en-US" sz="900" kern="1200" dirty="0"/>
        </a:p>
      </dsp:txBody>
      <dsp:txXfrm>
        <a:off x="1408543" y="820617"/>
        <a:ext cx="1116350" cy="558175"/>
      </dsp:txXfrm>
    </dsp:sp>
    <dsp:sp modelId="{CE488804-0848-43E8-B8EE-7CFEC19F81CA}">
      <dsp:nvSpPr>
        <dsp:cNvPr id="0" name=""/>
        <dsp:cNvSpPr/>
      </dsp:nvSpPr>
      <dsp:spPr>
        <a:xfrm>
          <a:off x="544588" y="2604545"/>
          <a:ext cx="1116350" cy="5581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Vacant, Financial Accountant Floater</a:t>
          </a:r>
          <a:endParaRPr lang="en-US" sz="900" kern="1200" dirty="0"/>
        </a:p>
      </dsp:txBody>
      <dsp:txXfrm>
        <a:off x="544588" y="2604545"/>
        <a:ext cx="1116350" cy="558175"/>
      </dsp:txXfrm>
    </dsp:sp>
    <dsp:sp modelId="{F0E25577-A6DB-4C9D-B716-CE83CE641F6D}">
      <dsp:nvSpPr>
        <dsp:cNvPr id="0" name=""/>
        <dsp:cNvSpPr/>
      </dsp:nvSpPr>
      <dsp:spPr>
        <a:xfrm>
          <a:off x="2066296" y="1587589"/>
          <a:ext cx="1116350" cy="5581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Team Red </a:t>
          </a:r>
          <a:r>
            <a:rPr lang="en-US" sz="900" kern="1200" dirty="0" smtClean="0"/>
            <a:t>Vacant, </a:t>
          </a:r>
          <a:r>
            <a:rPr lang="en-US" sz="900" kern="1200" dirty="0"/>
            <a:t>Manager</a:t>
          </a:r>
        </a:p>
      </dsp:txBody>
      <dsp:txXfrm>
        <a:off x="2066296" y="1587589"/>
        <a:ext cx="1116350" cy="558175"/>
      </dsp:txXfrm>
    </dsp:sp>
    <dsp:sp modelId="{A0012338-F318-42B5-BF9E-1F2AAFC32BAA}">
      <dsp:nvSpPr>
        <dsp:cNvPr id="0" name=""/>
        <dsp:cNvSpPr/>
      </dsp:nvSpPr>
      <dsp:spPr>
        <a:xfrm>
          <a:off x="2345384" y="2380198"/>
          <a:ext cx="1116350" cy="5581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Krista Salsberg, Financial Accountant</a:t>
          </a:r>
        </a:p>
      </dsp:txBody>
      <dsp:txXfrm>
        <a:off x="2345384" y="2380198"/>
        <a:ext cx="1116350" cy="558175"/>
      </dsp:txXfrm>
    </dsp:sp>
    <dsp:sp modelId="{BFFF14A9-F37C-48B9-98D0-34931DEFE09A}">
      <dsp:nvSpPr>
        <dsp:cNvPr id="0" name=""/>
        <dsp:cNvSpPr/>
      </dsp:nvSpPr>
      <dsp:spPr>
        <a:xfrm>
          <a:off x="2345384" y="3172807"/>
          <a:ext cx="1116350" cy="5581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Kerrisha Riggs, Financial Accountant</a:t>
          </a:r>
          <a:endParaRPr lang="en-US" sz="900" kern="1200" dirty="0"/>
        </a:p>
      </dsp:txBody>
      <dsp:txXfrm>
        <a:off x="2345384" y="3172807"/>
        <a:ext cx="1116350" cy="558175"/>
      </dsp:txXfrm>
    </dsp:sp>
    <dsp:sp modelId="{E325C088-761A-4F41-90E3-0D8D8B642840}">
      <dsp:nvSpPr>
        <dsp:cNvPr id="0" name=""/>
        <dsp:cNvSpPr/>
      </dsp:nvSpPr>
      <dsp:spPr>
        <a:xfrm>
          <a:off x="2345384" y="3965415"/>
          <a:ext cx="1116350" cy="5581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Ron Hill, </a:t>
          </a:r>
          <a:r>
            <a:rPr lang="en-US" sz="900" kern="1200" dirty="0"/>
            <a:t>Financial Accountant</a:t>
          </a:r>
        </a:p>
      </dsp:txBody>
      <dsp:txXfrm>
        <a:off x="2345384" y="3965415"/>
        <a:ext cx="1116350" cy="558175"/>
      </dsp:txXfrm>
    </dsp:sp>
    <dsp:sp modelId="{528B832F-A5D3-4D5A-B82D-002FC879528A}">
      <dsp:nvSpPr>
        <dsp:cNvPr id="0" name=""/>
        <dsp:cNvSpPr/>
      </dsp:nvSpPr>
      <dsp:spPr>
        <a:xfrm>
          <a:off x="3417080" y="1587589"/>
          <a:ext cx="1116350" cy="5581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Team Yellow, Beryl Gwan, Manager</a:t>
          </a:r>
        </a:p>
      </dsp:txBody>
      <dsp:txXfrm>
        <a:off x="3417080" y="1587589"/>
        <a:ext cx="1116350" cy="558175"/>
      </dsp:txXfrm>
    </dsp:sp>
    <dsp:sp modelId="{B5C96928-BFDB-48ED-ACAE-75CD0948FA1B}">
      <dsp:nvSpPr>
        <dsp:cNvPr id="0" name=""/>
        <dsp:cNvSpPr/>
      </dsp:nvSpPr>
      <dsp:spPr>
        <a:xfrm>
          <a:off x="3696168" y="2380198"/>
          <a:ext cx="1116350" cy="5581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Shernett Wynter, Financial Accountant</a:t>
          </a:r>
        </a:p>
      </dsp:txBody>
      <dsp:txXfrm>
        <a:off x="3696168" y="2380198"/>
        <a:ext cx="1116350" cy="558175"/>
      </dsp:txXfrm>
    </dsp:sp>
    <dsp:sp modelId="{C89C5041-7BA9-47EB-86DF-33D08A701D3F}">
      <dsp:nvSpPr>
        <dsp:cNvPr id="0" name=""/>
        <dsp:cNvSpPr/>
      </dsp:nvSpPr>
      <dsp:spPr>
        <a:xfrm>
          <a:off x="3696168" y="3172807"/>
          <a:ext cx="1116350" cy="5581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Tina Zhu, Financial Accountant</a:t>
          </a:r>
          <a:endParaRPr lang="en-US" sz="900" kern="1200" dirty="0"/>
        </a:p>
      </dsp:txBody>
      <dsp:txXfrm>
        <a:off x="3696168" y="3172807"/>
        <a:ext cx="1116350" cy="558175"/>
      </dsp:txXfrm>
    </dsp:sp>
    <dsp:sp modelId="{D217AF6A-F3EC-4161-B634-B172F1A64FBA}">
      <dsp:nvSpPr>
        <dsp:cNvPr id="0" name=""/>
        <dsp:cNvSpPr/>
      </dsp:nvSpPr>
      <dsp:spPr>
        <a:xfrm>
          <a:off x="3696168" y="3965415"/>
          <a:ext cx="1116350" cy="5581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Michelle Moore Financial </a:t>
          </a:r>
          <a:r>
            <a:rPr lang="en-US" sz="900" kern="1200" dirty="0"/>
            <a:t>Accountant</a:t>
          </a:r>
        </a:p>
      </dsp:txBody>
      <dsp:txXfrm>
        <a:off x="3696168" y="3965415"/>
        <a:ext cx="1116350" cy="558175"/>
      </dsp:txXfrm>
    </dsp:sp>
    <dsp:sp modelId="{AC8E927C-62E4-4AC1-8BF4-A9B5919E423B}">
      <dsp:nvSpPr>
        <dsp:cNvPr id="0" name=""/>
        <dsp:cNvSpPr/>
      </dsp:nvSpPr>
      <dsp:spPr>
        <a:xfrm>
          <a:off x="4767865" y="1587589"/>
          <a:ext cx="1116350" cy="5581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Team White, Fritz Alphonse, Manager</a:t>
          </a:r>
        </a:p>
      </dsp:txBody>
      <dsp:txXfrm>
        <a:off x="4767865" y="1587589"/>
        <a:ext cx="1116350" cy="558175"/>
      </dsp:txXfrm>
    </dsp:sp>
    <dsp:sp modelId="{776EDD3A-6F71-42AB-B606-7A42276EA44D}">
      <dsp:nvSpPr>
        <dsp:cNvPr id="0" name=""/>
        <dsp:cNvSpPr/>
      </dsp:nvSpPr>
      <dsp:spPr>
        <a:xfrm>
          <a:off x="5046952" y="2380198"/>
          <a:ext cx="1116350" cy="5581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Wendy Yu, Financial Accountant </a:t>
          </a:r>
        </a:p>
      </dsp:txBody>
      <dsp:txXfrm>
        <a:off x="5046952" y="2380198"/>
        <a:ext cx="1116350" cy="558175"/>
      </dsp:txXfrm>
    </dsp:sp>
    <dsp:sp modelId="{17AC0BEA-55F5-4340-B11D-1D320AEB41EA}">
      <dsp:nvSpPr>
        <dsp:cNvPr id="0" name=""/>
        <dsp:cNvSpPr/>
      </dsp:nvSpPr>
      <dsp:spPr>
        <a:xfrm>
          <a:off x="5046952" y="3172807"/>
          <a:ext cx="1116350" cy="5581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 Dan Grote, Financial Accountant</a:t>
          </a:r>
        </a:p>
      </dsp:txBody>
      <dsp:txXfrm>
        <a:off x="5046952" y="3172807"/>
        <a:ext cx="1116350" cy="558175"/>
      </dsp:txXfrm>
    </dsp:sp>
    <dsp:sp modelId="{C16ABCE6-4830-4176-8B0B-4DCC859D4B53}">
      <dsp:nvSpPr>
        <dsp:cNvPr id="0" name=""/>
        <dsp:cNvSpPr/>
      </dsp:nvSpPr>
      <dsp:spPr>
        <a:xfrm>
          <a:off x="5046952" y="3965415"/>
          <a:ext cx="1116350" cy="5581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Christine Elliot, </a:t>
          </a:r>
          <a:r>
            <a:rPr lang="en-US" sz="900" kern="1200" dirty="0"/>
            <a:t>Financial Accountant</a:t>
          </a:r>
        </a:p>
      </dsp:txBody>
      <dsp:txXfrm>
        <a:off x="5046952" y="3965415"/>
        <a:ext cx="1116350" cy="558175"/>
      </dsp:txXfrm>
    </dsp:sp>
    <dsp:sp modelId="{EE1BAF90-A60C-496A-B90F-9410027EA0EF}">
      <dsp:nvSpPr>
        <dsp:cNvPr id="0" name=""/>
        <dsp:cNvSpPr/>
      </dsp:nvSpPr>
      <dsp:spPr>
        <a:xfrm>
          <a:off x="6494680" y="1487190"/>
          <a:ext cx="1116350" cy="5581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Central and Collections Kathleen Wiess, </a:t>
          </a:r>
          <a:r>
            <a:rPr lang="en-US" sz="900" kern="1200" dirty="0"/>
            <a:t>Manager</a:t>
          </a:r>
        </a:p>
      </dsp:txBody>
      <dsp:txXfrm>
        <a:off x="6494680" y="1487190"/>
        <a:ext cx="1116350" cy="558175"/>
      </dsp:txXfrm>
    </dsp:sp>
    <dsp:sp modelId="{D8FA7B46-312F-48F4-85F3-0A8E2AEFCB01}">
      <dsp:nvSpPr>
        <dsp:cNvPr id="0" name=""/>
        <dsp:cNvSpPr/>
      </dsp:nvSpPr>
      <dsp:spPr>
        <a:xfrm>
          <a:off x="6654128" y="2117426"/>
          <a:ext cx="1116350" cy="5581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Collections, Mary Miller, Accountant</a:t>
          </a:r>
        </a:p>
      </dsp:txBody>
      <dsp:txXfrm>
        <a:off x="6654128" y="2117426"/>
        <a:ext cx="1116350" cy="558175"/>
      </dsp:txXfrm>
    </dsp:sp>
    <dsp:sp modelId="{FCAFDD78-642B-4989-BDA2-0F3FB01CDBFB}">
      <dsp:nvSpPr>
        <dsp:cNvPr id="0" name=""/>
        <dsp:cNvSpPr/>
      </dsp:nvSpPr>
      <dsp:spPr>
        <a:xfrm>
          <a:off x="6688289" y="2739121"/>
          <a:ext cx="1116350" cy="5581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Karen Little, Accounting Analyst</a:t>
          </a:r>
        </a:p>
      </dsp:txBody>
      <dsp:txXfrm>
        <a:off x="6688289" y="2739121"/>
        <a:ext cx="1116350" cy="558175"/>
      </dsp:txXfrm>
    </dsp:sp>
    <dsp:sp modelId="{ED4BD7C4-31D5-49A7-B597-10AA123245ED}">
      <dsp:nvSpPr>
        <dsp:cNvPr id="0" name=""/>
        <dsp:cNvSpPr/>
      </dsp:nvSpPr>
      <dsp:spPr>
        <a:xfrm>
          <a:off x="6662657" y="3429177"/>
          <a:ext cx="1116350" cy="39005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Brenda Hester, Accountant</a:t>
          </a:r>
        </a:p>
      </dsp:txBody>
      <dsp:txXfrm>
        <a:off x="6662657" y="3429177"/>
        <a:ext cx="1116350" cy="390052"/>
      </dsp:txXfrm>
    </dsp:sp>
    <dsp:sp modelId="{BE685BD1-9C2A-4B81-8CD9-6B91FE5F0A78}">
      <dsp:nvSpPr>
        <dsp:cNvPr id="0" name=""/>
        <dsp:cNvSpPr/>
      </dsp:nvSpPr>
      <dsp:spPr>
        <a:xfrm>
          <a:off x="6739552" y="3967787"/>
          <a:ext cx="1116350" cy="5581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Cheryl Williams-Smith, Financial/Closeout Accountant</a:t>
          </a:r>
        </a:p>
      </dsp:txBody>
      <dsp:txXfrm>
        <a:off x="6739552" y="3967787"/>
        <a:ext cx="1116350" cy="55817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2A10A8-31A2-7143-9B7C-EE2E4200DDA2}" type="datetimeFigureOut">
              <a:rPr lang="en-US" smtClean="0"/>
              <a:t>11/20/2014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04687-831F-6247-B7DE-7FF0CA8E1ED5}" type="slidenum">
              <a:rPr lang="en-US" smtClean="0"/>
              <a:t>‹#›</a:t>
            </a:fld>
            <a:endParaRPr lang="en-US"/>
          </a:p>
        </p:txBody>
      </p:sp>
    </p:spTree>
    <p:extLst>
      <p:ext uri="{BB962C8B-B14F-4D97-AF65-F5344CB8AC3E}">
        <p14:creationId xmlns:p14="http://schemas.microsoft.com/office/powerpoint/2010/main" val="16526136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1</a:t>
            </a:fld>
            <a:endParaRPr lang="en-US" dirty="0"/>
          </a:p>
        </p:txBody>
      </p:sp>
    </p:spTree>
    <p:extLst>
      <p:ext uri="{BB962C8B-B14F-4D97-AF65-F5344CB8AC3E}">
        <p14:creationId xmlns:p14="http://schemas.microsoft.com/office/powerpoint/2010/main" val="241851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2</a:t>
            </a:fld>
            <a:endParaRPr lang="en-US" dirty="0"/>
          </a:p>
        </p:txBody>
      </p:sp>
    </p:spTree>
    <p:extLst>
      <p:ext uri="{BB962C8B-B14F-4D97-AF65-F5344CB8AC3E}">
        <p14:creationId xmlns:p14="http://schemas.microsoft.com/office/powerpoint/2010/main" val="2036489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NSF: Failure to submit timely reports will delay NSF review and processing of pending proposals and processing of additional funding and administrative actions, including, but not limited to, no cost extensions for all identified PIs and co-PIs on a given award. In the case of continuing grants, failure to submit timely reports may delay processing of funding increments</a:t>
            </a:r>
            <a:endParaRPr lang="en-US" dirty="0"/>
          </a:p>
        </p:txBody>
      </p:sp>
    </p:spTree>
    <p:extLst>
      <p:ext uri="{BB962C8B-B14F-4D97-AF65-F5344CB8AC3E}">
        <p14:creationId xmlns:p14="http://schemas.microsoft.com/office/powerpoint/2010/main" val="105654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6543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654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6543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D04687-831F-6247-B7DE-7FF0CA8E1ED5}" type="slidenum">
              <a:rPr lang="en-US" smtClean="0"/>
              <a:t>31</a:t>
            </a:fld>
            <a:endParaRPr lang="en-US"/>
          </a:p>
        </p:txBody>
      </p:sp>
    </p:spTree>
    <p:extLst>
      <p:ext uri="{BB962C8B-B14F-4D97-AF65-F5344CB8AC3E}">
        <p14:creationId xmlns:p14="http://schemas.microsoft.com/office/powerpoint/2010/main" val="336417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D04687-831F-6247-B7DE-7FF0CA8E1ED5}" type="slidenum">
              <a:rPr lang="en-US" smtClean="0"/>
              <a:t>32</a:t>
            </a:fld>
            <a:endParaRPr lang="en-US"/>
          </a:p>
        </p:txBody>
      </p:sp>
    </p:spTree>
    <p:extLst>
      <p:ext uri="{BB962C8B-B14F-4D97-AF65-F5344CB8AC3E}">
        <p14:creationId xmlns:p14="http://schemas.microsoft.com/office/powerpoint/2010/main" val="423365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D04687-831F-6247-B7DE-7FF0CA8E1ED5}" type="slidenum">
              <a:rPr lang="en-US" smtClean="0"/>
              <a:t>34</a:t>
            </a:fld>
            <a:endParaRPr lang="en-US"/>
          </a:p>
        </p:txBody>
      </p:sp>
    </p:spTree>
    <p:extLst>
      <p:ext uri="{BB962C8B-B14F-4D97-AF65-F5344CB8AC3E}">
        <p14:creationId xmlns:p14="http://schemas.microsoft.com/office/powerpoint/2010/main" val="66628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7A4B3-F8F7-0C4B-8488-75AAAC4ABD20}" type="datetimeFigureOut">
              <a:rPr lang="en-US" smtClean="0"/>
              <a:pPr/>
              <a:t>11/20/2014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A4024-9BE3-154F-A06D-CD2277C0E9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fincsvc.umaryland.edu/images/FSF-560.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justice.gov/usao/nys/pressreleases/October14/ColumbiaICAPsettlementPR.ph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SPA/SPAC Updates</a:t>
            </a:r>
            <a:br>
              <a:rPr lang="en-US" b="1" dirty="0" smtClean="0"/>
            </a:br>
            <a:r>
              <a:rPr lang="en-US" b="1" dirty="0" smtClean="0"/>
              <a:t>4th Quarter 2014</a:t>
            </a:r>
            <a:endParaRPr lang="en-US" b="1" dirty="0"/>
          </a:p>
        </p:txBody>
      </p:sp>
      <p:sp>
        <p:nvSpPr>
          <p:cNvPr id="3" name="Subtitle 2"/>
          <p:cNvSpPr>
            <a:spLocks noGrp="1"/>
          </p:cNvSpPr>
          <p:nvPr>
            <p:ph type="subTitle" idx="1"/>
          </p:nvPr>
        </p:nvSpPr>
        <p:spPr/>
        <p:txBody>
          <a:bodyPr/>
          <a:lstStyle/>
          <a:p>
            <a:r>
              <a:rPr lang="en-US" dirty="0" smtClean="0"/>
              <a:t>November 20, 2014</a:t>
            </a:r>
          </a:p>
          <a:p>
            <a:r>
              <a:rPr lang="en-US" dirty="0" smtClean="0"/>
              <a:t>2:30 – 4:00 pm</a:t>
            </a:r>
          </a:p>
          <a:p>
            <a:r>
              <a:rPr lang="en-US" dirty="0" smtClean="0"/>
              <a:t>Pharmacy Hall Auditorium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to Comply</a:t>
            </a:r>
            <a:endParaRPr lang="en-US" dirty="0"/>
          </a:p>
        </p:txBody>
      </p:sp>
      <p:sp>
        <p:nvSpPr>
          <p:cNvPr id="3" name="Content Placeholder 2"/>
          <p:cNvSpPr>
            <a:spLocks noGrp="1"/>
          </p:cNvSpPr>
          <p:nvPr>
            <p:ph idx="1"/>
          </p:nvPr>
        </p:nvSpPr>
        <p:spPr/>
        <p:txBody>
          <a:bodyPr>
            <a:normAutofit/>
          </a:bodyPr>
          <a:lstStyle/>
          <a:p>
            <a:r>
              <a:rPr lang="en-US" sz="4000" dirty="0" smtClean="0"/>
              <a:t>All valid charges are not posted to the award</a:t>
            </a:r>
          </a:p>
          <a:p>
            <a:r>
              <a:rPr lang="en-US" sz="4000" dirty="0" smtClean="0"/>
              <a:t>Dept. does not obtain an extension</a:t>
            </a:r>
          </a:p>
          <a:p>
            <a:r>
              <a:rPr lang="en-US" sz="4000" dirty="0" smtClean="0"/>
              <a:t>Dept. will lose use of funds</a:t>
            </a:r>
          </a:p>
          <a:p>
            <a:r>
              <a:rPr lang="en-US" sz="4000" dirty="0" smtClean="0"/>
              <a:t>Dept. will need to fund the deficit</a:t>
            </a:r>
          </a:p>
          <a:p>
            <a:r>
              <a:rPr lang="en-US" sz="4000" dirty="0" smtClean="0"/>
              <a:t>Could affect future funding</a:t>
            </a:r>
          </a:p>
        </p:txBody>
      </p:sp>
    </p:spTree>
    <p:extLst>
      <p:ext uri="{BB962C8B-B14F-4D97-AF65-F5344CB8AC3E}">
        <p14:creationId xmlns:p14="http://schemas.microsoft.com/office/powerpoint/2010/main" val="1890488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Departments Taking Action	</a:t>
            </a:r>
            <a:endParaRPr lang="en-US" dirty="0"/>
          </a:p>
        </p:txBody>
      </p:sp>
      <p:sp>
        <p:nvSpPr>
          <p:cNvPr id="3" name="Content Placeholder 2"/>
          <p:cNvSpPr>
            <a:spLocks noGrp="1"/>
          </p:cNvSpPr>
          <p:nvPr>
            <p:ph idx="1"/>
          </p:nvPr>
        </p:nvSpPr>
        <p:spPr/>
        <p:txBody>
          <a:bodyPr>
            <a:normAutofit fontScale="92500" lnSpcReduction="10000"/>
          </a:bodyPr>
          <a:lstStyle/>
          <a:p>
            <a:r>
              <a:rPr lang="en-US" sz="4000" dirty="0" smtClean="0"/>
              <a:t>Monitoring Expenses Closely</a:t>
            </a:r>
            <a:endParaRPr lang="en-US" sz="4000" dirty="0"/>
          </a:p>
          <a:p>
            <a:r>
              <a:rPr lang="en-US" sz="4000" dirty="0" smtClean="0"/>
              <a:t>Ensuring any lagging charges/invoices expenses are expedited to the appropriate department so posting can occur within 20 days prior to </a:t>
            </a:r>
            <a:r>
              <a:rPr lang="en-US" sz="4000" dirty="0" smtClean="0"/>
              <a:t>financial report due </a:t>
            </a:r>
            <a:r>
              <a:rPr lang="en-US" sz="4000" dirty="0" smtClean="0"/>
              <a:t>date</a:t>
            </a:r>
          </a:p>
          <a:p>
            <a:r>
              <a:rPr lang="en-US" sz="4000" dirty="0" smtClean="0"/>
              <a:t>The expenses need to be in Raven in order for SPAC to draw on the LOC</a:t>
            </a:r>
          </a:p>
        </p:txBody>
      </p:sp>
    </p:spTree>
    <p:extLst>
      <p:ext uri="{BB962C8B-B14F-4D97-AF65-F5344CB8AC3E}">
        <p14:creationId xmlns:p14="http://schemas.microsoft.com/office/powerpoint/2010/main" val="2209229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with SPAC</a:t>
            </a:r>
            <a:r>
              <a:rPr lang="en-US" dirty="0"/>
              <a:t> </a:t>
            </a:r>
            <a:r>
              <a:rPr lang="en-US" dirty="0" smtClean="0"/>
              <a:t>Award Level</a:t>
            </a:r>
            <a:endParaRPr lang="en-US" dirty="0"/>
          </a:p>
        </p:txBody>
      </p:sp>
      <p:sp>
        <p:nvSpPr>
          <p:cNvPr id="3" name="Content Placeholder 2"/>
          <p:cNvSpPr>
            <a:spLocks noGrp="1"/>
          </p:cNvSpPr>
          <p:nvPr>
            <p:ph idx="1"/>
          </p:nvPr>
        </p:nvSpPr>
        <p:spPr>
          <a:xfrm>
            <a:off x="457200" y="1350236"/>
            <a:ext cx="8229600" cy="5366758"/>
          </a:xfrm>
        </p:spPr>
        <p:txBody>
          <a:bodyPr>
            <a:noAutofit/>
          </a:bodyPr>
          <a:lstStyle/>
          <a:p>
            <a:r>
              <a:rPr lang="en-US" sz="2000" dirty="0" smtClean="0"/>
              <a:t>SPAC’s current Contract and Grant Billing and Collections Policy  I B) 3) states that within (30) calendar days after expiration a Final ROE be sent to the Dept.</a:t>
            </a:r>
          </a:p>
          <a:p>
            <a:pPr marL="0" indent="0">
              <a:buNone/>
            </a:pPr>
            <a:endParaRPr lang="en-US" sz="2000" dirty="0" smtClean="0"/>
          </a:p>
          <a:p>
            <a:pPr marL="0" indent="0">
              <a:buNone/>
            </a:pPr>
            <a:r>
              <a:rPr lang="en-US" sz="2000" b="1" dirty="0" smtClean="0"/>
              <a:t>This will continue but in </a:t>
            </a:r>
            <a:r>
              <a:rPr lang="en-US" sz="2000" b="1" dirty="0" smtClean="0"/>
              <a:t>order to support this increased scrutiny on the by award – until a new closeout policy is completed by SPAC </a:t>
            </a:r>
            <a:endParaRPr lang="en-US" sz="2000" b="1" dirty="0"/>
          </a:p>
          <a:p>
            <a:pPr marL="0" indent="0">
              <a:buNone/>
            </a:pPr>
            <a:endParaRPr lang="en-US" sz="2000" dirty="0"/>
          </a:p>
          <a:p>
            <a:r>
              <a:rPr lang="en-US" sz="2000" dirty="0" smtClean="0"/>
              <a:t>For those awards expiring on this by award LOC account</a:t>
            </a:r>
          </a:p>
          <a:p>
            <a:pPr lvl="1"/>
            <a:r>
              <a:rPr lang="en-US" sz="2000" dirty="0" smtClean="0"/>
              <a:t>An email will be sent by SPAC to the department administrator or designee and the PI 45-60 days </a:t>
            </a:r>
            <a:r>
              <a:rPr lang="en-US" sz="2000" b="1" u="sng" dirty="0" smtClean="0"/>
              <a:t>prior to the expiration date</a:t>
            </a:r>
            <a:r>
              <a:rPr lang="en-US" sz="2000" dirty="0" smtClean="0"/>
              <a:t> of the award</a:t>
            </a:r>
          </a:p>
          <a:p>
            <a:pPr lvl="1"/>
            <a:r>
              <a:rPr lang="en-US" sz="2000" dirty="0"/>
              <a:t>The email will provide a Award Closeout Users Guide that will provide guidance  on what needs to be done in order to close out </a:t>
            </a:r>
            <a:r>
              <a:rPr lang="en-US" sz="2000" dirty="0" smtClean="0"/>
              <a:t>an </a:t>
            </a:r>
            <a:r>
              <a:rPr lang="en-US" sz="2000" dirty="0"/>
              <a:t>award timely</a:t>
            </a:r>
          </a:p>
          <a:p>
            <a:pPr lvl="1"/>
            <a:r>
              <a:rPr lang="en-US" sz="2000" dirty="0" smtClean="0"/>
              <a:t>This will allow the department to evaluate if they are prepared to move toward closure, or if the award requires an NCE</a:t>
            </a:r>
          </a:p>
        </p:txBody>
      </p:sp>
    </p:spTree>
    <p:extLst>
      <p:ext uri="{BB962C8B-B14F-4D97-AF65-F5344CB8AC3E}">
        <p14:creationId xmlns:p14="http://schemas.microsoft.com/office/powerpoint/2010/main" val="2865169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with SPAC</a:t>
            </a:r>
            <a:r>
              <a:rPr lang="en-US" dirty="0"/>
              <a:t> </a:t>
            </a:r>
            <a:r>
              <a:rPr lang="en-US" dirty="0" smtClean="0"/>
              <a:t>Award Level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signed ROE by the department is not a guarantee that all funds will be drawn </a:t>
            </a:r>
          </a:p>
          <a:p>
            <a:pPr marL="0" indent="0">
              <a:buNone/>
            </a:pPr>
            <a:endParaRPr lang="en-US" b="1" dirty="0" smtClean="0"/>
          </a:p>
          <a:p>
            <a:pPr marL="0" indent="0">
              <a:buNone/>
            </a:pPr>
            <a:r>
              <a:rPr lang="en-US" b="1" dirty="0" smtClean="0"/>
              <a:t>Please note – in order to ensure FULL payment on these awards before funds are shut </a:t>
            </a:r>
            <a:r>
              <a:rPr lang="en-US" b="1" dirty="0" smtClean="0"/>
              <a:t>down: </a:t>
            </a:r>
            <a:endParaRPr lang="en-US" dirty="0" smtClean="0"/>
          </a:p>
          <a:p>
            <a:r>
              <a:rPr lang="en-US" dirty="0" smtClean="0"/>
              <a:t>All charges by the department must be submitted for processing at least 20 calendar days prior to the due date to the federal government so that  appropriate internal postings &amp; F&amp;A can run and show in Raven</a:t>
            </a:r>
          </a:p>
        </p:txBody>
      </p:sp>
    </p:spTree>
    <p:extLst>
      <p:ext uri="{BB962C8B-B14F-4D97-AF65-F5344CB8AC3E}">
        <p14:creationId xmlns:p14="http://schemas.microsoft.com/office/powerpoint/2010/main" val="2782300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with SPAC</a:t>
            </a:r>
            <a:endParaRPr lang="en-US" dirty="0"/>
          </a:p>
        </p:txBody>
      </p:sp>
      <p:sp>
        <p:nvSpPr>
          <p:cNvPr id="3" name="Content Placeholder 2"/>
          <p:cNvSpPr>
            <a:spLocks noGrp="1"/>
          </p:cNvSpPr>
          <p:nvPr>
            <p:ph idx="1"/>
          </p:nvPr>
        </p:nvSpPr>
        <p:spPr/>
        <p:txBody>
          <a:bodyPr>
            <a:normAutofit/>
          </a:bodyPr>
          <a:lstStyle/>
          <a:p>
            <a:r>
              <a:rPr lang="en-US" dirty="0" smtClean="0"/>
              <a:t>SPAC will continue to provides the 30-60-90 day report </a:t>
            </a:r>
          </a:p>
          <a:p>
            <a:r>
              <a:rPr lang="en-US" dirty="0" smtClean="0"/>
              <a:t>If  your are not</a:t>
            </a:r>
            <a:r>
              <a:rPr lang="en-US" dirty="0"/>
              <a:t> </a:t>
            </a:r>
            <a:r>
              <a:rPr lang="en-US" dirty="0" smtClean="0"/>
              <a:t>receiving the report contact your supervisor to authorize access to the report</a:t>
            </a:r>
          </a:p>
          <a:p>
            <a:r>
              <a:rPr lang="en-US" dirty="0" smtClean="0"/>
              <a:t>the </a:t>
            </a:r>
            <a:r>
              <a:rPr lang="en-US" dirty="0"/>
              <a:t>30-60-90 day report focuses on the project level and the </a:t>
            </a:r>
            <a:r>
              <a:rPr lang="en-US" dirty="0" smtClean="0"/>
              <a:t>90 day closure compliance is </a:t>
            </a:r>
            <a:r>
              <a:rPr lang="en-US" dirty="0"/>
              <a:t>on the award level</a:t>
            </a:r>
          </a:p>
          <a:p>
            <a:pPr marL="0" indent="0">
              <a:buNone/>
            </a:pPr>
            <a:endParaRPr lang="en-US" dirty="0" smtClean="0"/>
          </a:p>
        </p:txBody>
      </p:sp>
    </p:spTree>
    <p:extLst>
      <p:ext uri="{BB962C8B-B14F-4D97-AF65-F5344CB8AC3E}">
        <p14:creationId xmlns:p14="http://schemas.microsoft.com/office/powerpoint/2010/main" val="1376386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Compliance</a:t>
            </a:r>
            <a:endParaRPr lang="en-US" dirty="0"/>
          </a:p>
        </p:txBody>
      </p:sp>
      <p:sp>
        <p:nvSpPr>
          <p:cNvPr id="3" name="Content Placeholder 2"/>
          <p:cNvSpPr>
            <a:spLocks noGrp="1"/>
          </p:cNvSpPr>
          <p:nvPr>
            <p:ph idx="1"/>
          </p:nvPr>
        </p:nvSpPr>
        <p:spPr/>
        <p:txBody>
          <a:bodyPr>
            <a:normAutofit fontScale="70000" lnSpcReduction="20000"/>
          </a:bodyPr>
          <a:lstStyle/>
          <a:p>
            <a:r>
              <a:rPr lang="en-US" sz="4000" dirty="0" smtClean="0"/>
              <a:t>Departments should be monitoring their costs and expected costs at least on a monthly basis</a:t>
            </a:r>
          </a:p>
          <a:p>
            <a:r>
              <a:rPr lang="en-US" sz="4000" dirty="0" smtClean="0"/>
              <a:t>Departments ensure final transactions post </a:t>
            </a:r>
            <a:r>
              <a:rPr lang="en-US" sz="4000" dirty="0"/>
              <a:t>in a timely </a:t>
            </a:r>
            <a:r>
              <a:rPr lang="en-US" sz="4000" dirty="0" smtClean="0"/>
              <a:t>manner </a:t>
            </a:r>
          </a:p>
          <a:p>
            <a:r>
              <a:rPr lang="en-US" sz="4000" dirty="0" smtClean="0"/>
              <a:t>Work with your vendors and subcontractors to secure </a:t>
            </a:r>
            <a:r>
              <a:rPr lang="en-US" sz="4000" dirty="0"/>
              <a:t>final </a:t>
            </a:r>
            <a:r>
              <a:rPr lang="en-US" sz="4000" dirty="0" smtClean="0"/>
              <a:t>invoices within 45 days</a:t>
            </a:r>
            <a:endParaRPr lang="en-US" sz="4000" dirty="0"/>
          </a:p>
          <a:p>
            <a:r>
              <a:rPr lang="en-US" sz="4000" b="1" dirty="0" smtClean="0"/>
              <a:t>**</a:t>
            </a:r>
            <a:r>
              <a:rPr lang="en-US" sz="4000" b="1" dirty="0"/>
              <a:t>Note this 90 day requirement applies to prime funded sponsored projects. Sub-federal and nonfederal awards received must be closed out per sponsor prescribed due dates that may be shorter, so the above schedule will be accelerated.**</a:t>
            </a:r>
            <a:endParaRPr lang="en-US" sz="4000" dirty="0"/>
          </a:p>
        </p:txBody>
      </p:sp>
    </p:spTree>
    <p:extLst>
      <p:ext uri="{BB962C8B-B14F-4D97-AF65-F5344CB8AC3E}">
        <p14:creationId xmlns:p14="http://schemas.microsoft.com/office/powerpoint/2010/main" val="824401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NCURA National Meeting</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9192" y="1751213"/>
            <a:ext cx="334327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7488" y="3298677"/>
            <a:ext cx="7849312" cy="2831544"/>
          </a:xfrm>
          <a:prstGeom prst="rect">
            <a:avLst/>
          </a:prstGeom>
          <a:noFill/>
        </p:spPr>
        <p:txBody>
          <a:bodyPr wrap="square" rtlCol="0">
            <a:spAutoFit/>
          </a:bodyPr>
          <a:lstStyle/>
          <a:p>
            <a:pPr algn="ctr"/>
            <a:r>
              <a:rPr lang="en-US" sz="4000" dirty="0" smtClean="0"/>
              <a:t>Financial Research Administration Conference  (FRA)</a:t>
            </a:r>
            <a:endParaRPr lang="en-US" sz="4000" dirty="0"/>
          </a:p>
          <a:p>
            <a:pPr algn="ctr"/>
            <a:r>
              <a:rPr lang="en-US" sz="4000" dirty="0"/>
              <a:t>March 5-7, 2015 </a:t>
            </a:r>
            <a:endParaRPr lang="en-US" sz="4000" dirty="0" smtClean="0"/>
          </a:p>
          <a:p>
            <a:pPr algn="ctr"/>
            <a:r>
              <a:rPr lang="en-US" sz="4000" dirty="0" smtClean="0"/>
              <a:t>Orlando</a:t>
            </a:r>
            <a:r>
              <a:rPr lang="en-US" sz="4000" dirty="0"/>
              <a:t>, FL </a:t>
            </a:r>
            <a:endParaRPr lang="en-US" dirty="0"/>
          </a:p>
          <a:p>
            <a:endParaRPr lang="en-US" dirty="0"/>
          </a:p>
        </p:txBody>
      </p:sp>
    </p:spTree>
    <p:extLst>
      <p:ext uri="{BB962C8B-B14F-4D97-AF65-F5344CB8AC3E}">
        <p14:creationId xmlns:p14="http://schemas.microsoft.com/office/powerpoint/2010/main" val="3328371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Costing &amp; Compliance</a:t>
            </a:r>
            <a:endParaRPr lang="en-US" dirty="0"/>
          </a:p>
        </p:txBody>
      </p:sp>
      <p:sp>
        <p:nvSpPr>
          <p:cNvPr id="3" name="Content Placeholder 2"/>
          <p:cNvSpPr>
            <a:spLocks noGrp="1"/>
          </p:cNvSpPr>
          <p:nvPr>
            <p:ph idx="1"/>
          </p:nvPr>
        </p:nvSpPr>
        <p:spPr/>
        <p:txBody>
          <a:bodyPr/>
          <a:lstStyle/>
          <a:p>
            <a:r>
              <a:rPr lang="en-US" dirty="0" smtClean="0"/>
              <a:t>Fringe Benefit Rate update:  </a:t>
            </a:r>
          </a:p>
          <a:p>
            <a:pPr lvl="1"/>
            <a:r>
              <a:rPr lang="en-US" dirty="0" smtClean="0"/>
              <a:t>C1 &amp; C2 Fringe rates</a:t>
            </a:r>
          </a:p>
          <a:p>
            <a:r>
              <a:rPr lang="en-US" dirty="0" smtClean="0"/>
              <a:t>Effort update</a:t>
            </a:r>
          </a:p>
          <a:p>
            <a:pPr lvl="1"/>
            <a:r>
              <a:rPr lang="en-US" dirty="0" smtClean="0"/>
              <a:t>Direct </a:t>
            </a:r>
            <a:r>
              <a:rPr lang="en-US" dirty="0"/>
              <a:t>Retro search capability restored in HRMS</a:t>
            </a:r>
          </a:p>
          <a:p>
            <a:pPr lvl="1"/>
            <a:r>
              <a:rPr lang="en-US" dirty="0" smtClean="0"/>
              <a:t>Current payroll processing timeline</a:t>
            </a:r>
          </a:p>
          <a:p>
            <a:pPr lvl="2"/>
            <a:r>
              <a:rPr lang="en-US" dirty="0" smtClean="0"/>
              <a:t>Direct Retro (Tuesday before payday)</a:t>
            </a:r>
          </a:p>
          <a:p>
            <a:pPr lvl="2"/>
            <a:r>
              <a:rPr lang="en-US" dirty="0" smtClean="0"/>
              <a:t>Effort form availability &amp; due dates  </a:t>
            </a:r>
          </a:p>
          <a:p>
            <a:endParaRPr lang="en-US" dirty="0"/>
          </a:p>
        </p:txBody>
      </p:sp>
      <p:sp>
        <p:nvSpPr>
          <p:cNvPr id="4" name="Slide Number Placeholder 3"/>
          <p:cNvSpPr>
            <a:spLocks noGrp="1"/>
          </p:cNvSpPr>
          <p:nvPr>
            <p:ph type="sldNum" sz="quarter" idx="4294967295"/>
          </p:nvPr>
        </p:nvSpPr>
        <p:spPr>
          <a:xfrm>
            <a:off x="7162800" y="6400800"/>
            <a:ext cx="1905000" cy="457200"/>
          </a:xfrm>
          <a:prstGeom prst="rect">
            <a:avLst/>
          </a:prstGeom>
        </p:spPr>
        <p:txBody>
          <a:bodyPr/>
          <a:lstStyle/>
          <a:p>
            <a:pPr>
              <a:defRPr/>
            </a:pPr>
            <a:fld id="{071BCA82-53FC-4E1F-A372-C8DDDADC14A1}" type="slidenum">
              <a:rPr lang="en-US" smtClean="0"/>
              <a:pPr>
                <a:defRPr/>
              </a:pPr>
              <a:t>17</a:t>
            </a:fld>
            <a:endParaRPr lang="en-US" dirty="0"/>
          </a:p>
        </p:txBody>
      </p:sp>
    </p:spTree>
    <p:extLst>
      <p:ext uri="{BB962C8B-B14F-4D97-AF65-F5344CB8AC3E}">
        <p14:creationId xmlns:p14="http://schemas.microsoft.com/office/powerpoint/2010/main" val="771065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 &amp; C2 Fringe Benefit Update</a:t>
            </a:r>
            <a:endParaRPr lang="en-US" dirty="0"/>
          </a:p>
        </p:txBody>
      </p:sp>
      <p:sp>
        <p:nvSpPr>
          <p:cNvPr id="3" name="Content Placeholder 2"/>
          <p:cNvSpPr>
            <a:spLocks noGrp="1"/>
          </p:cNvSpPr>
          <p:nvPr>
            <p:ph idx="1"/>
          </p:nvPr>
        </p:nvSpPr>
        <p:spPr/>
        <p:txBody>
          <a:bodyPr/>
          <a:lstStyle/>
          <a:p>
            <a:r>
              <a:rPr lang="en-US" sz="3000" dirty="0" smtClean="0"/>
              <a:t>C1 &amp; C2 employees working &gt; 30 hours per week are health benefit eligible effective 1/1/15</a:t>
            </a:r>
          </a:p>
          <a:p>
            <a:r>
              <a:rPr lang="en-US" sz="3000" dirty="0" smtClean="0"/>
              <a:t>Currently, </a:t>
            </a:r>
            <a:r>
              <a:rPr lang="en-US" sz="3000" b="1" u="sng" dirty="0" smtClean="0">
                <a:solidFill>
                  <a:srgbClr val="FF0000"/>
                </a:solidFill>
              </a:rPr>
              <a:t>for FY15 only</a:t>
            </a:r>
            <a:r>
              <a:rPr lang="en-US" sz="3000" dirty="0" smtClean="0"/>
              <a:t>, the State of Maryland is covering employer subsidy AND not passing the cost on to UMB</a:t>
            </a:r>
          </a:p>
          <a:p>
            <a:r>
              <a:rPr lang="en-US" sz="3000" dirty="0" smtClean="0"/>
              <a:t>FY15 – NO change in fringe rates</a:t>
            </a:r>
          </a:p>
          <a:p>
            <a:r>
              <a:rPr lang="en-US" sz="3000" dirty="0" smtClean="0"/>
              <a:t>8.3% Contractual fringe rate continues to apply to C1 &amp; C2 wages</a:t>
            </a:r>
            <a:endParaRPr lang="en-US" sz="3000" dirty="0"/>
          </a:p>
        </p:txBody>
      </p:sp>
      <p:sp>
        <p:nvSpPr>
          <p:cNvPr id="4" name="Slide Number Placeholder 3"/>
          <p:cNvSpPr>
            <a:spLocks noGrp="1"/>
          </p:cNvSpPr>
          <p:nvPr>
            <p:ph type="sldNum" sz="quarter" idx="4294967295"/>
          </p:nvPr>
        </p:nvSpPr>
        <p:spPr>
          <a:xfrm>
            <a:off x="7162800" y="6400800"/>
            <a:ext cx="1905000" cy="457200"/>
          </a:xfrm>
          <a:prstGeom prst="rect">
            <a:avLst/>
          </a:prstGeom>
        </p:spPr>
        <p:txBody>
          <a:bodyPr/>
          <a:lstStyle/>
          <a:p>
            <a:pPr>
              <a:defRPr/>
            </a:pPr>
            <a:fld id="{071BCA82-53FC-4E1F-A372-C8DDDADC14A1}" type="slidenum">
              <a:rPr lang="en-US" smtClean="0"/>
              <a:pPr>
                <a:defRPr/>
              </a:pPr>
              <a:t>18</a:t>
            </a:fld>
            <a:endParaRPr lang="en-US" dirty="0"/>
          </a:p>
        </p:txBody>
      </p:sp>
    </p:spTree>
    <p:extLst>
      <p:ext uri="{BB962C8B-B14F-4D97-AF65-F5344CB8AC3E}">
        <p14:creationId xmlns:p14="http://schemas.microsoft.com/office/powerpoint/2010/main" val="66787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Fringe </a:t>
            </a:r>
            <a:r>
              <a:rPr lang="en-US" dirty="0"/>
              <a:t>Benefit Update</a:t>
            </a:r>
            <a:endParaRPr lang="en-US" sz="3600" dirty="0"/>
          </a:p>
        </p:txBody>
      </p:sp>
      <p:sp>
        <p:nvSpPr>
          <p:cNvPr id="3" name="Content Placeholder 2"/>
          <p:cNvSpPr>
            <a:spLocks noGrp="1"/>
          </p:cNvSpPr>
          <p:nvPr>
            <p:ph idx="1"/>
          </p:nvPr>
        </p:nvSpPr>
        <p:spPr>
          <a:xfrm>
            <a:off x="533400" y="1524000"/>
            <a:ext cx="7391400" cy="4800600"/>
          </a:xfrm>
        </p:spPr>
        <p:txBody>
          <a:bodyPr/>
          <a:lstStyle/>
          <a:p>
            <a:r>
              <a:rPr lang="en-US" sz="3000" dirty="0" smtClean="0"/>
              <a:t>FY16 change:</a:t>
            </a:r>
          </a:p>
          <a:p>
            <a:pPr lvl="1"/>
            <a:r>
              <a:rPr lang="en-US" sz="2600" dirty="0" smtClean="0"/>
              <a:t>C1 &amp; C2 Employer subsidy no longer covered by the State</a:t>
            </a:r>
          </a:p>
          <a:p>
            <a:r>
              <a:rPr lang="en-US" sz="3000" dirty="0" smtClean="0"/>
              <a:t>ANTICIPATE change in rate structure:</a:t>
            </a:r>
          </a:p>
          <a:p>
            <a:pPr lvl="1"/>
            <a:r>
              <a:rPr lang="en-US" sz="2600" dirty="0" smtClean="0"/>
              <a:t>Fringe rate applied to C1 &amp; C2 wages will likely be the Post-Doc rate</a:t>
            </a:r>
          </a:p>
          <a:p>
            <a:r>
              <a:rPr lang="en-US" sz="3000" dirty="0" smtClean="0"/>
              <a:t>Expect a “Planning” memo soon with rates to use in proposal budgets</a:t>
            </a:r>
          </a:p>
          <a:p>
            <a:pPr lvl="1"/>
            <a:r>
              <a:rPr lang="en-US" sz="2600" dirty="0" smtClean="0"/>
              <a:t>Expect FY16 rates to decrease from FY15</a:t>
            </a:r>
          </a:p>
        </p:txBody>
      </p:sp>
      <p:sp>
        <p:nvSpPr>
          <p:cNvPr id="4" name="Slide Number Placeholder 3"/>
          <p:cNvSpPr>
            <a:spLocks noGrp="1"/>
          </p:cNvSpPr>
          <p:nvPr>
            <p:ph type="sldNum" sz="quarter" idx="4294967295"/>
          </p:nvPr>
        </p:nvSpPr>
        <p:spPr>
          <a:xfrm>
            <a:off x="7162800" y="6400800"/>
            <a:ext cx="1905000" cy="457200"/>
          </a:xfrm>
          <a:prstGeom prst="rect">
            <a:avLst/>
          </a:prstGeom>
        </p:spPr>
        <p:txBody>
          <a:bodyPr/>
          <a:lstStyle/>
          <a:p>
            <a:pPr>
              <a:defRPr/>
            </a:pPr>
            <a:fld id="{071BCA82-53FC-4E1F-A372-C8DDDADC14A1}" type="slidenum">
              <a:rPr lang="en-US" smtClean="0"/>
              <a:pPr>
                <a:defRPr/>
              </a:pPr>
              <a:t>19</a:t>
            </a:fld>
            <a:endParaRPr lang="en-US" dirty="0"/>
          </a:p>
        </p:txBody>
      </p:sp>
    </p:spTree>
    <p:extLst>
      <p:ext uri="{BB962C8B-B14F-4D97-AF65-F5344CB8AC3E}">
        <p14:creationId xmlns:p14="http://schemas.microsoft.com/office/powerpoint/2010/main" val="2664097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Today’s Agenda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SPAC Personnel Changes</a:t>
            </a:r>
          </a:p>
          <a:p>
            <a:r>
              <a:rPr lang="en-US" dirty="0" smtClean="0"/>
              <a:t>Federal Closeouts under the new by-award draws</a:t>
            </a:r>
          </a:p>
          <a:p>
            <a:r>
              <a:rPr lang="en-US" dirty="0" smtClean="0"/>
              <a:t>30+ hour CI and CII fringe benefit rates</a:t>
            </a:r>
          </a:p>
          <a:p>
            <a:r>
              <a:rPr lang="en-US" dirty="0" smtClean="0"/>
              <a:t>Direct Retro Search Capability</a:t>
            </a:r>
          </a:p>
          <a:p>
            <a:r>
              <a:rPr lang="en-US" dirty="0" smtClean="0"/>
              <a:t>NCURA professional development opportunities</a:t>
            </a:r>
          </a:p>
          <a:p>
            <a:r>
              <a:rPr lang="en-US" dirty="0" smtClean="0"/>
              <a:t>Payroll Processing Timelines</a:t>
            </a:r>
          </a:p>
          <a:p>
            <a:r>
              <a:rPr lang="en-US" dirty="0" smtClean="0"/>
              <a:t>Deposit Procedures for Payments received by the department</a:t>
            </a:r>
          </a:p>
          <a:p>
            <a:r>
              <a:rPr lang="en-US" dirty="0" smtClean="0"/>
              <a:t>Columbia $9M settlement</a:t>
            </a:r>
          </a:p>
          <a:p>
            <a:r>
              <a:rPr lang="en-US" dirty="0" smtClean="0"/>
              <a:t>Status of Uniform Guidance Implementation</a:t>
            </a:r>
          </a:p>
          <a:p>
            <a:r>
              <a:rPr lang="en-US" dirty="0" smtClean="0"/>
              <a:t>SPA Personnel Changes</a:t>
            </a:r>
          </a:p>
          <a:p>
            <a:r>
              <a:rPr lang="en-US" dirty="0" smtClean="0"/>
              <a:t>Kuali </a:t>
            </a:r>
            <a:r>
              <a:rPr lang="en-US" dirty="0"/>
              <a:t>Coeus </a:t>
            </a:r>
            <a:r>
              <a:rPr lang="en-US" dirty="0" smtClean="0"/>
              <a:t>Issues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Effort Update: Searching for DRs</a:t>
            </a:r>
            <a:endParaRPr lang="en-US" dirty="0"/>
          </a:p>
        </p:txBody>
      </p:sp>
      <p:sp>
        <p:nvSpPr>
          <p:cNvPr id="3" name="Content Placeholder 2"/>
          <p:cNvSpPr>
            <a:spLocks noGrp="1"/>
          </p:cNvSpPr>
          <p:nvPr>
            <p:ph idx="1"/>
          </p:nvPr>
        </p:nvSpPr>
        <p:spPr/>
        <p:txBody>
          <a:bodyPr>
            <a:normAutofit lnSpcReduction="10000"/>
          </a:bodyPr>
          <a:lstStyle/>
          <a:p>
            <a:r>
              <a:rPr lang="en-US" dirty="0"/>
              <a:t>Search Capability Restored</a:t>
            </a:r>
          </a:p>
          <a:p>
            <a:pPr lvl="1"/>
            <a:r>
              <a:rPr lang="en-US" dirty="0" smtClean="0"/>
              <a:t>Direct Retros in HRMS</a:t>
            </a:r>
          </a:p>
          <a:p>
            <a:pPr lvl="1"/>
            <a:r>
              <a:rPr lang="en-US" dirty="0" smtClean="0"/>
              <a:t>All </a:t>
            </a:r>
            <a:r>
              <a:rPr lang="en-US" dirty="0"/>
              <a:t>CA users </a:t>
            </a:r>
            <a:r>
              <a:rPr lang="en-US" dirty="0" smtClean="0"/>
              <a:t>have </a:t>
            </a:r>
            <a:r>
              <a:rPr lang="en-US" dirty="0"/>
              <a:t>access</a:t>
            </a:r>
          </a:p>
          <a:p>
            <a:pPr lvl="1"/>
            <a:r>
              <a:rPr lang="en-US" dirty="0" smtClean="0"/>
              <a:t>Limited to employees in the departments to which you have access</a:t>
            </a:r>
          </a:p>
          <a:p>
            <a:pPr lvl="1"/>
            <a:r>
              <a:rPr lang="en-US" dirty="0" smtClean="0"/>
              <a:t>Access was restored 11/10/2014</a:t>
            </a:r>
          </a:p>
          <a:p>
            <a:pPr lvl="1"/>
            <a:r>
              <a:rPr lang="en-US" dirty="0" smtClean="0"/>
              <a:t>Breadcrumbs:</a:t>
            </a:r>
          </a:p>
          <a:p>
            <a:pPr lvl="2"/>
            <a:r>
              <a:rPr lang="en-US" dirty="0" smtClean="0"/>
              <a:t>Set Up HRMS &gt;&gt; Product Related &gt;&gt; Commitment Accounting &gt;&gt; Budget Information &gt;&gt; UMB Direct Retro Request</a:t>
            </a:r>
          </a:p>
        </p:txBody>
      </p:sp>
      <p:sp>
        <p:nvSpPr>
          <p:cNvPr id="4" name="Slide Number Placeholder 3"/>
          <p:cNvSpPr>
            <a:spLocks noGrp="1"/>
          </p:cNvSpPr>
          <p:nvPr>
            <p:ph type="sldNum" sz="quarter" idx="4294967295"/>
          </p:nvPr>
        </p:nvSpPr>
        <p:spPr>
          <a:xfrm>
            <a:off x="7162800" y="6400800"/>
            <a:ext cx="1905000" cy="457200"/>
          </a:xfrm>
          <a:prstGeom prst="rect">
            <a:avLst/>
          </a:prstGeom>
        </p:spPr>
        <p:txBody>
          <a:bodyPr/>
          <a:lstStyle/>
          <a:p>
            <a:pPr>
              <a:defRPr/>
            </a:pPr>
            <a:fld id="{071BCA82-53FC-4E1F-A372-C8DDDADC14A1}" type="slidenum">
              <a:rPr lang="en-US" smtClean="0"/>
              <a:pPr>
                <a:defRPr/>
              </a:pPr>
              <a:t>20</a:t>
            </a:fld>
            <a:endParaRPr lang="en-US" dirty="0"/>
          </a:p>
        </p:txBody>
      </p:sp>
    </p:spTree>
    <p:extLst>
      <p:ext uri="{BB962C8B-B14F-4D97-AF65-F5344CB8AC3E}">
        <p14:creationId xmlns:p14="http://schemas.microsoft.com/office/powerpoint/2010/main" val="1010096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Retro Search - Path</a:t>
            </a:r>
            <a:endParaRPr lang="en-US" dirty="0"/>
          </a:p>
        </p:txBody>
      </p:sp>
      <p:pic>
        <p:nvPicPr>
          <p:cNvPr id="5" name="Content Placeholder 4" descr="UMB Direct Retro Request - Mozilla Firefox"/>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600200"/>
            <a:ext cx="8001000" cy="5029200"/>
          </a:xfrm>
        </p:spPr>
      </p:pic>
      <p:sp>
        <p:nvSpPr>
          <p:cNvPr id="4" name="Slide Number Placeholder 3"/>
          <p:cNvSpPr>
            <a:spLocks noGrp="1"/>
          </p:cNvSpPr>
          <p:nvPr>
            <p:ph type="sldNum" sz="quarter" idx="4294967295"/>
          </p:nvPr>
        </p:nvSpPr>
        <p:spPr>
          <a:xfrm>
            <a:off x="7162800" y="6400800"/>
            <a:ext cx="1905000" cy="457200"/>
          </a:xfrm>
          <a:prstGeom prst="rect">
            <a:avLst/>
          </a:prstGeom>
        </p:spPr>
        <p:txBody>
          <a:bodyPr/>
          <a:lstStyle/>
          <a:p>
            <a:pPr>
              <a:defRPr/>
            </a:pPr>
            <a:fld id="{071BCA82-53FC-4E1F-A372-C8DDDADC14A1}" type="slidenum">
              <a:rPr lang="en-US" smtClean="0"/>
              <a:pPr>
                <a:defRPr/>
              </a:pPr>
              <a:t>21</a:t>
            </a:fld>
            <a:endParaRPr lang="en-US" dirty="0"/>
          </a:p>
        </p:txBody>
      </p:sp>
      <p:sp>
        <p:nvSpPr>
          <p:cNvPr id="6" name="TextBox 5"/>
          <p:cNvSpPr txBox="1"/>
          <p:nvPr/>
        </p:nvSpPr>
        <p:spPr>
          <a:xfrm>
            <a:off x="1600200" y="4953000"/>
            <a:ext cx="6705600" cy="1477328"/>
          </a:xfrm>
          <a:prstGeom prst="rect">
            <a:avLst/>
          </a:prstGeom>
          <a:solidFill>
            <a:srgbClr val="CCFFCC"/>
          </a:solidFill>
        </p:spPr>
        <p:txBody>
          <a:bodyPr wrap="square" rtlCol="0">
            <a:spAutoFit/>
          </a:bodyPr>
          <a:lstStyle/>
          <a:p>
            <a:r>
              <a:rPr lang="en-US" dirty="0" smtClean="0"/>
              <a:t>Finding a Direct Retro in HRMS</a:t>
            </a:r>
          </a:p>
          <a:p>
            <a:endParaRPr lang="en-US" dirty="0"/>
          </a:p>
          <a:p>
            <a:r>
              <a:rPr lang="en-US" dirty="0" smtClean="0"/>
              <a:t>Breadcrumbs</a:t>
            </a:r>
            <a:r>
              <a:rPr lang="en-US" dirty="0"/>
              <a:t>:</a:t>
            </a:r>
          </a:p>
          <a:p>
            <a:r>
              <a:rPr lang="en-US" dirty="0"/>
              <a:t>Set Up HRMS &gt;&gt; Product Related &gt;&gt; Commitment Accounting &gt;&gt; Budget Information &gt;&gt; UMB Direct Retro Request</a:t>
            </a:r>
          </a:p>
        </p:txBody>
      </p:sp>
    </p:spTree>
    <p:extLst>
      <p:ext uri="{BB962C8B-B14F-4D97-AF65-F5344CB8AC3E}">
        <p14:creationId xmlns:p14="http://schemas.microsoft.com/office/powerpoint/2010/main" val="1777225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Retro Search Criteria</a:t>
            </a:r>
            <a:endParaRPr lang="en-US" dirty="0"/>
          </a:p>
        </p:txBody>
      </p:sp>
      <p:pic>
        <p:nvPicPr>
          <p:cNvPr id="5" name="Content Placeholder 4" descr="UMB Direct Retro Request - Mozilla Firefox"/>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908464"/>
            <a:ext cx="7391400" cy="4492336"/>
          </a:xfrm>
        </p:spPr>
      </p:pic>
      <p:sp>
        <p:nvSpPr>
          <p:cNvPr id="4" name="Slide Number Placeholder 3"/>
          <p:cNvSpPr>
            <a:spLocks noGrp="1"/>
          </p:cNvSpPr>
          <p:nvPr>
            <p:ph type="sldNum" sz="quarter" idx="4294967295"/>
          </p:nvPr>
        </p:nvSpPr>
        <p:spPr>
          <a:xfrm>
            <a:off x="7162800" y="6400800"/>
            <a:ext cx="1905000" cy="457200"/>
          </a:xfrm>
          <a:prstGeom prst="rect">
            <a:avLst/>
          </a:prstGeom>
        </p:spPr>
        <p:txBody>
          <a:bodyPr/>
          <a:lstStyle/>
          <a:p>
            <a:pPr>
              <a:defRPr/>
            </a:pPr>
            <a:fld id="{071BCA82-53FC-4E1F-A372-C8DDDADC14A1}" type="slidenum">
              <a:rPr lang="en-US" smtClean="0"/>
              <a:pPr>
                <a:defRPr/>
              </a:pPr>
              <a:t>22</a:t>
            </a:fld>
            <a:endParaRPr lang="en-US" dirty="0"/>
          </a:p>
        </p:txBody>
      </p:sp>
      <p:sp>
        <p:nvSpPr>
          <p:cNvPr id="6" name="TextBox 5"/>
          <p:cNvSpPr txBox="1"/>
          <p:nvPr/>
        </p:nvSpPr>
        <p:spPr>
          <a:xfrm>
            <a:off x="3200400" y="3733800"/>
            <a:ext cx="3733800" cy="1077218"/>
          </a:xfrm>
          <a:prstGeom prst="rect">
            <a:avLst/>
          </a:prstGeom>
          <a:solidFill>
            <a:srgbClr val="CCFFCC"/>
          </a:solidFill>
        </p:spPr>
        <p:txBody>
          <a:bodyPr wrap="square" rtlCol="0">
            <a:spAutoFit/>
          </a:bodyPr>
          <a:lstStyle/>
          <a:p>
            <a:r>
              <a:rPr lang="en-US" dirty="0" smtClean="0"/>
              <a:t>Find an Existing Value</a:t>
            </a:r>
          </a:p>
          <a:p>
            <a:endParaRPr lang="en-US" dirty="0" smtClean="0"/>
          </a:p>
          <a:p>
            <a:r>
              <a:rPr lang="en-US" sz="1400" dirty="0" smtClean="0"/>
              <a:t>(Add function only available to Costing &amp; Compliance)</a:t>
            </a:r>
            <a:endParaRPr lang="en-US" sz="1400" dirty="0"/>
          </a:p>
        </p:txBody>
      </p:sp>
    </p:spTree>
    <p:extLst>
      <p:ext uri="{BB962C8B-B14F-4D97-AF65-F5344CB8AC3E}">
        <p14:creationId xmlns:p14="http://schemas.microsoft.com/office/powerpoint/2010/main" val="2193281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Retro timeline</a:t>
            </a:r>
            <a:endParaRPr lang="en-US" dirty="0"/>
          </a:p>
        </p:txBody>
      </p:sp>
      <p:sp>
        <p:nvSpPr>
          <p:cNvPr id="3" name="Content Placeholder 2"/>
          <p:cNvSpPr>
            <a:spLocks noGrp="1"/>
          </p:cNvSpPr>
          <p:nvPr>
            <p:ph idx="1"/>
          </p:nvPr>
        </p:nvSpPr>
        <p:spPr/>
        <p:txBody>
          <a:bodyPr/>
          <a:lstStyle/>
          <a:p>
            <a:endParaRPr lang="en-US" dirty="0" smtClean="0"/>
          </a:p>
          <a:p>
            <a:pPr lvl="1">
              <a:buNone/>
            </a:pPr>
            <a:endParaRPr lang="en-US" dirty="0" smtClean="0"/>
          </a:p>
          <a:p>
            <a:endParaRPr lang="en-US" dirty="0" smtClean="0"/>
          </a:p>
          <a:p>
            <a:endParaRPr lang="en-US" dirty="0"/>
          </a:p>
        </p:txBody>
      </p:sp>
      <p:sp>
        <p:nvSpPr>
          <p:cNvPr id="4" name="Slide Number Placeholder 3"/>
          <p:cNvSpPr>
            <a:spLocks noGrp="1"/>
          </p:cNvSpPr>
          <p:nvPr>
            <p:ph type="sldNum" sz="quarter" idx="4294967295"/>
          </p:nvPr>
        </p:nvSpPr>
        <p:spPr>
          <a:xfrm>
            <a:off x="7162800" y="6400800"/>
            <a:ext cx="1905000" cy="457200"/>
          </a:xfrm>
          <a:prstGeom prst="rect">
            <a:avLst/>
          </a:prstGeom>
        </p:spPr>
        <p:txBody>
          <a:bodyPr/>
          <a:lstStyle/>
          <a:p>
            <a:pPr>
              <a:defRPr/>
            </a:pPr>
            <a:fld id="{071BCA82-53FC-4E1F-A372-C8DDDADC14A1}" type="slidenum">
              <a:rPr lang="en-US" smtClean="0"/>
              <a:pPr>
                <a:defRPr/>
              </a:pPr>
              <a:t>23</a:t>
            </a:fld>
            <a:endParaRPr lang="en-US" dirty="0"/>
          </a:p>
        </p:txBody>
      </p:sp>
      <p:pic>
        <p:nvPicPr>
          <p:cNvPr id="8" name="Picture 7" descr="Calendar - dretros@af.umaryland.edu - Microsoft Outloo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794163"/>
            <a:ext cx="9144000" cy="4987637"/>
          </a:xfrm>
          <a:prstGeom prst="rect">
            <a:avLst/>
          </a:prstGeom>
        </p:spPr>
      </p:pic>
      <p:sp>
        <p:nvSpPr>
          <p:cNvPr id="6" name="TextBox 5"/>
          <p:cNvSpPr txBox="1"/>
          <p:nvPr/>
        </p:nvSpPr>
        <p:spPr>
          <a:xfrm>
            <a:off x="1270000" y="1219200"/>
            <a:ext cx="7086600" cy="1477328"/>
          </a:xfrm>
          <a:prstGeom prst="rect">
            <a:avLst/>
          </a:prstGeom>
          <a:solidFill>
            <a:srgbClr val="CCFFCC"/>
          </a:solidFill>
        </p:spPr>
        <p:txBody>
          <a:bodyPr wrap="square" rtlCol="0">
            <a:spAutoFit/>
          </a:bodyPr>
          <a:lstStyle/>
          <a:p>
            <a:r>
              <a:rPr lang="en-US" dirty="0" smtClean="0"/>
              <a:t>Yellow = pay period</a:t>
            </a:r>
          </a:p>
          <a:p>
            <a:r>
              <a:rPr lang="en-US" dirty="0" smtClean="0"/>
              <a:t>Blue = EFP/DR cycle</a:t>
            </a:r>
          </a:p>
          <a:p>
            <a:r>
              <a:rPr lang="en-US" dirty="0" smtClean="0"/>
              <a:t>Purple = EFP/DR deadline</a:t>
            </a:r>
          </a:p>
          <a:p>
            <a:r>
              <a:rPr lang="en-US" dirty="0" smtClean="0"/>
              <a:t>Orange = Actuals Distribution</a:t>
            </a:r>
          </a:p>
          <a:p>
            <a:r>
              <a:rPr lang="en-US" dirty="0" smtClean="0"/>
              <a:t>Red = Payday, Payroll shows up in RAVEN</a:t>
            </a:r>
            <a:endParaRPr lang="en-US" dirty="0"/>
          </a:p>
        </p:txBody>
      </p:sp>
    </p:spTree>
    <p:extLst>
      <p:ext uri="{BB962C8B-B14F-4D97-AF65-F5344CB8AC3E}">
        <p14:creationId xmlns:p14="http://schemas.microsoft.com/office/powerpoint/2010/main" val="106781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Deposit Procedures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Email was sent to the RAC and FBO list </a:t>
            </a:r>
            <a:r>
              <a:rPr lang="en-US" dirty="0" err="1" smtClean="0"/>
              <a:t>serv</a:t>
            </a:r>
            <a:endParaRPr lang="en-US" dirty="0" smtClean="0"/>
          </a:p>
          <a:p>
            <a:r>
              <a:rPr lang="en-US" dirty="0" smtClean="0"/>
              <a:t>Checks are to go to the Cashier’s Office, not the 13</a:t>
            </a:r>
            <a:r>
              <a:rPr lang="en-US" baseline="30000" dirty="0" smtClean="0"/>
              <a:t>th</a:t>
            </a:r>
            <a:r>
              <a:rPr lang="en-US" dirty="0" smtClean="0"/>
              <a:t> floor of the Saratoga building</a:t>
            </a:r>
          </a:p>
          <a:p>
            <a:r>
              <a:rPr lang="en-US" dirty="0" smtClean="0"/>
              <a:t>New form</a:t>
            </a:r>
          </a:p>
          <a:p>
            <a:pPr lvl="1"/>
            <a:r>
              <a:rPr lang="en-US" u="sng" dirty="0">
                <a:hlinkClick r:id="rId2"/>
              </a:rPr>
              <a:t>http://</a:t>
            </a:r>
            <a:r>
              <a:rPr lang="en-US" u="sng" dirty="0" smtClean="0">
                <a:hlinkClick r:id="rId2"/>
              </a:rPr>
              <a:t>www.fincsvc.umaryland.edu/images/FSF-560.pdf</a:t>
            </a:r>
            <a:endParaRPr lang="en-US" dirty="0"/>
          </a:p>
          <a:p>
            <a:r>
              <a:rPr lang="en-US" dirty="0" smtClean="0"/>
              <a:t>Copies of the check and any supporting documentation must accompany the form</a:t>
            </a:r>
          </a:p>
          <a:p>
            <a:r>
              <a:rPr lang="en-US" dirty="0" smtClean="0"/>
              <a:t>Encourage your sponsors to follow their award agreement and send payments to the lockbox</a:t>
            </a:r>
            <a:endParaRPr lang="en-US" dirty="0"/>
          </a:p>
        </p:txBody>
      </p:sp>
    </p:spTree>
    <p:extLst>
      <p:ext uri="{BB962C8B-B14F-4D97-AF65-F5344CB8AC3E}">
        <p14:creationId xmlns:p14="http://schemas.microsoft.com/office/powerpoint/2010/main" val="1522452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Columbia $9M Settlement</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Related to their PEPFAR program – New York Based Salaries</a:t>
            </a:r>
          </a:p>
          <a:p>
            <a:r>
              <a:rPr lang="en-US" dirty="0" smtClean="0"/>
              <a:t>Investigation conducted by the New York States Attorney and the DHHS Office of Inspector General</a:t>
            </a:r>
          </a:p>
          <a:p>
            <a:r>
              <a:rPr lang="en-US" dirty="0" smtClean="0"/>
              <a:t>Columbia admitted that:</a:t>
            </a:r>
          </a:p>
          <a:p>
            <a:pPr lvl="1"/>
            <a:r>
              <a:rPr lang="en-US" dirty="0" smtClean="0"/>
              <a:t>They failed to use a suitable means of verifying whether the salary and wage charges that were applied to specific federal grants were based on an employee’s actual effort for that grant</a:t>
            </a:r>
          </a:p>
          <a:p>
            <a:pPr lvl="1"/>
            <a:r>
              <a:rPr lang="en-US" dirty="0"/>
              <a:t>C</a:t>
            </a:r>
            <a:r>
              <a:rPr lang="en-US" dirty="0" smtClean="0"/>
              <a:t>ertain effort reports contained inaccurate information, and for a number of years Columbia mischarged certain federal grants for work that was not allocable to those agreements</a:t>
            </a:r>
            <a:endParaRPr lang="en-US" dirty="0"/>
          </a:p>
        </p:txBody>
      </p:sp>
    </p:spTree>
    <p:extLst>
      <p:ext uri="{BB962C8B-B14F-4D97-AF65-F5344CB8AC3E}">
        <p14:creationId xmlns:p14="http://schemas.microsoft.com/office/powerpoint/2010/main" val="2879138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Columbia $9M Settlement – The Findings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Columbia had standard effort reporting policies, procedures and systems</a:t>
            </a:r>
          </a:p>
          <a:p>
            <a:r>
              <a:rPr lang="en-US" dirty="0" smtClean="0"/>
              <a:t>The effort forms in question were all certified by the Principal Investigator</a:t>
            </a:r>
          </a:p>
          <a:p>
            <a:r>
              <a:rPr lang="en-US" dirty="0" smtClean="0"/>
              <a:t>Employee stated that he spent approximately 15-20% of his time on the award in fiscal year 2010, but his effort report falsely listed his effort, and related salary charges on the award, as 85%</a:t>
            </a:r>
          </a:p>
          <a:p>
            <a:r>
              <a:rPr lang="en-US" dirty="0" smtClean="0"/>
              <a:t>Employee performing similar activities for multiple grants were charged 100% to one of the grants</a:t>
            </a:r>
          </a:p>
          <a:p>
            <a:r>
              <a:rPr lang="en-US" dirty="0" smtClean="0"/>
              <a:t>The department also charged federal grants for time spent on activities that are not chargeable to any federal grants, such as competitive grant proposal writing</a:t>
            </a:r>
            <a:endParaRPr lang="en-US" dirty="0"/>
          </a:p>
        </p:txBody>
      </p:sp>
    </p:spTree>
    <p:extLst>
      <p:ext uri="{BB962C8B-B14F-4D97-AF65-F5344CB8AC3E}">
        <p14:creationId xmlns:p14="http://schemas.microsoft.com/office/powerpoint/2010/main" val="3617292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to the DOJ Press Release</a:t>
            </a:r>
            <a:endParaRPr lang="en-US" dirty="0"/>
          </a:p>
        </p:txBody>
      </p:sp>
      <p:sp>
        <p:nvSpPr>
          <p:cNvPr id="3" name="Content Placeholder 2"/>
          <p:cNvSpPr>
            <a:spLocks noGrp="1"/>
          </p:cNvSpPr>
          <p:nvPr>
            <p:ph idx="1"/>
          </p:nvPr>
        </p:nvSpPr>
        <p:spPr/>
        <p:txBody>
          <a:bodyPr/>
          <a:lstStyle/>
          <a:p>
            <a:r>
              <a:rPr lang="en-US" u="sng" dirty="0">
                <a:hlinkClick r:id="rId2"/>
              </a:rPr>
              <a:t>http://www.justice.gov/usao/nys/pressreleases/October14/ColumbiaICAPsettlementPR.php</a:t>
            </a:r>
            <a:r>
              <a:rPr lang="en-US" dirty="0"/>
              <a:t>​</a:t>
            </a:r>
          </a:p>
          <a:p>
            <a:endParaRPr lang="en-US" dirty="0"/>
          </a:p>
        </p:txBody>
      </p:sp>
    </p:spTree>
    <p:extLst>
      <p:ext uri="{BB962C8B-B14F-4D97-AF65-F5344CB8AC3E}">
        <p14:creationId xmlns:p14="http://schemas.microsoft.com/office/powerpoint/2010/main" val="1332078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UMB’s Effort Policy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Certification </a:t>
            </a:r>
            <a:r>
              <a:rPr lang="en-US" dirty="0"/>
              <a:t>should be performed by an individual with first-hand knowledge of 100% of the employee’s total effort. </a:t>
            </a:r>
          </a:p>
          <a:p>
            <a:r>
              <a:rPr lang="en-US" dirty="0"/>
              <a:t>For UMB this means that each person working on sponsored programs should certify his or her own effort reports, regardless of the person’s position. </a:t>
            </a:r>
          </a:p>
          <a:p>
            <a:pPr lvl="1"/>
            <a:r>
              <a:rPr lang="en-US" b="1" u="sng" dirty="0"/>
              <a:t>Faculty members are required to certify their own effort reports. </a:t>
            </a:r>
            <a:endParaRPr lang="en-US" dirty="0"/>
          </a:p>
          <a:p>
            <a:pPr lvl="1"/>
            <a:r>
              <a:rPr lang="en-US" dirty="0"/>
              <a:t>If it is not possible for research staff member (e.g., graduate students, post doctoral fellows, technicians) to certify his or her own effort reports (e.g., due to involvement on several similar </a:t>
            </a:r>
            <a:r>
              <a:rPr lang="en-US" dirty="0" smtClean="0"/>
              <a:t>research </a:t>
            </a:r>
            <a:r>
              <a:rPr lang="en-US" dirty="0"/>
              <a:t>endeavors), then </a:t>
            </a:r>
          </a:p>
          <a:p>
            <a:pPr lvl="2"/>
            <a:r>
              <a:rPr lang="en-US" dirty="0"/>
              <a:t>the faculty member should certify the effort reports of the research staff working on his or her sponsored projects, or </a:t>
            </a:r>
          </a:p>
          <a:p>
            <a:pPr lvl="2"/>
            <a:r>
              <a:rPr lang="en-US" dirty="0"/>
              <a:t>the effort form should be certified by the immediate supervisor of the research staff </a:t>
            </a:r>
            <a:r>
              <a:rPr lang="en-US" dirty="0" smtClean="0"/>
              <a:t>member</a:t>
            </a:r>
          </a:p>
          <a:p>
            <a:pPr lvl="2"/>
            <a:r>
              <a:rPr lang="en-US" b="1" u="sng" dirty="0" smtClean="0"/>
              <a:t>Department </a:t>
            </a:r>
            <a:r>
              <a:rPr lang="en-US" b="1" u="sng" dirty="0"/>
              <a:t>administrators cannot certify the effort of faculty members or research staff. </a:t>
            </a:r>
            <a:endParaRPr lang="en-US" dirty="0"/>
          </a:p>
          <a:p>
            <a:pPr lvl="1"/>
            <a:endParaRPr lang="en-US" dirty="0"/>
          </a:p>
          <a:p>
            <a:pPr lvl="1"/>
            <a:endParaRPr lang="en-US" dirty="0"/>
          </a:p>
          <a:p>
            <a:pPr lvl="1"/>
            <a:endParaRPr lang="en-US" dirty="0"/>
          </a:p>
          <a:p>
            <a:pPr lvl="1"/>
            <a:endParaRPr lang="en-US" dirty="0"/>
          </a:p>
          <a:p>
            <a:endParaRPr lang="en-US" dirty="0" smtClean="0"/>
          </a:p>
          <a:p>
            <a:pPr marL="457200" lvl="1" indent="0">
              <a:buNone/>
            </a:pPr>
            <a:endParaRPr lang="en-US" dirty="0"/>
          </a:p>
        </p:txBody>
      </p:sp>
    </p:spTree>
    <p:extLst>
      <p:ext uri="{BB962C8B-B14F-4D97-AF65-F5344CB8AC3E}">
        <p14:creationId xmlns:p14="http://schemas.microsoft.com/office/powerpoint/2010/main" val="85253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UMB’s Effort Certification Statement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I certify that this report reasonably reflects the activities for which I, or the employee named on this report, was compensated by the University of Maryland, Baltimore [and, if applicable to me as a member of the faculty of the School of Medicine, by the faculty practice plan for the School] for the period covered by this report. I certify that I have firsthand knowledge or other suitable means of verification that the work was performed as certified. </a:t>
            </a:r>
            <a:endParaRPr lang="en-US" dirty="0"/>
          </a:p>
        </p:txBody>
      </p:sp>
    </p:spTree>
    <p:extLst>
      <p:ext uri="{BB962C8B-B14F-4D97-AF65-F5344CB8AC3E}">
        <p14:creationId xmlns:p14="http://schemas.microsoft.com/office/powerpoint/2010/main" val="271187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New/Changed Staff</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Assistant Director, Amy LaFevers</a:t>
            </a:r>
          </a:p>
          <a:p>
            <a:r>
              <a:rPr lang="en-US" dirty="0"/>
              <a:t>Michelle Moore Team Yellow</a:t>
            </a:r>
          </a:p>
          <a:p>
            <a:r>
              <a:rPr lang="en-US" dirty="0" smtClean="0"/>
              <a:t>Hiring a Manager for Team Red</a:t>
            </a:r>
          </a:p>
          <a:p>
            <a:r>
              <a:rPr lang="en-US" dirty="0" smtClean="0"/>
              <a:t>Hiring for a new “floater” position</a:t>
            </a:r>
          </a:p>
          <a:p>
            <a:endParaRPr lang="en-US" dirty="0"/>
          </a:p>
        </p:txBody>
      </p:sp>
    </p:spTree>
    <p:extLst>
      <p:ext uri="{BB962C8B-B14F-4D97-AF65-F5344CB8AC3E}">
        <p14:creationId xmlns:p14="http://schemas.microsoft.com/office/powerpoint/2010/main" val="1839522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Status of Uniform Guidance Implementation</a:t>
            </a:r>
            <a:endParaRPr lang="en-US" dirty="0"/>
          </a:p>
        </p:txBody>
      </p:sp>
      <p:sp>
        <p:nvSpPr>
          <p:cNvPr id="3" name="Content Placeholder 2"/>
          <p:cNvSpPr>
            <a:spLocks noGrp="1"/>
          </p:cNvSpPr>
          <p:nvPr>
            <p:ph idx="1"/>
          </p:nvPr>
        </p:nvSpPr>
        <p:spPr/>
        <p:txBody>
          <a:bodyPr/>
          <a:lstStyle/>
          <a:p>
            <a:r>
              <a:rPr lang="en-US" dirty="0" smtClean="0"/>
              <a:t>Actions yet to be taken by the Feds</a:t>
            </a:r>
          </a:p>
          <a:p>
            <a:pPr lvl="1"/>
            <a:r>
              <a:rPr lang="en-US" dirty="0" smtClean="0"/>
              <a:t>Publish a final version of the Uniform Guidance with “technical corrections”</a:t>
            </a:r>
          </a:p>
          <a:p>
            <a:pPr lvl="2"/>
            <a:r>
              <a:rPr lang="en-US" dirty="0" smtClean="0"/>
              <a:t>Sometime before 12/26/2014</a:t>
            </a:r>
          </a:p>
          <a:p>
            <a:pPr lvl="1"/>
            <a:r>
              <a:rPr lang="en-US" dirty="0" smtClean="0"/>
              <a:t>Release agency implementations	</a:t>
            </a:r>
          </a:p>
          <a:p>
            <a:pPr lvl="2"/>
            <a:r>
              <a:rPr lang="en-US" dirty="0" smtClean="0"/>
              <a:t>E.g. NIH Grants Policy Statement</a:t>
            </a:r>
          </a:p>
          <a:p>
            <a:pPr lvl="2"/>
            <a:r>
              <a:rPr lang="en-US" dirty="0" smtClean="0"/>
              <a:t>Sometime soon after 12/26/2014</a:t>
            </a:r>
          </a:p>
          <a:p>
            <a:pPr lvl="1"/>
            <a:r>
              <a:rPr lang="en-US" dirty="0" smtClean="0"/>
              <a:t>Standard Research Terms and Conditions</a:t>
            </a:r>
          </a:p>
          <a:p>
            <a:pPr lvl="2"/>
            <a:r>
              <a:rPr lang="en-US" dirty="0" smtClean="0"/>
              <a:t>Spring 2015???</a:t>
            </a:r>
            <a:endParaRPr lang="en-US" dirty="0"/>
          </a:p>
        </p:txBody>
      </p:sp>
    </p:spTree>
    <p:extLst>
      <p:ext uri="{BB962C8B-B14F-4D97-AF65-F5344CB8AC3E}">
        <p14:creationId xmlns:p14="http://schemas.microsoft.com/office/powerpoint/2010/main" val="2457714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SPA Personnel Changes</a:t>
            </a:r>
            <a:endParaRPr lang="en-US" dirty="0"/>
          </a:p>
        </p:txBody>
      </p:sp>
      <p:sp>
        <p:nvSpPr>
          <p:cNvPr id="5" name="Content Placeholder 4"/>
          <p:cNvSpPr>
            <a:spLocks noGrp="1"/>
          </p:cNvSpPr>
          <p:nvPr>
            <p:ph idx="1"/>
          </p:nvPr>
        </p:nvSpPr>
        <p:spPr/>
        <p:txBody>
          <a:bodyPr>
            <a:normAutofit lnSpcReduction="10000"/>
          </a:bodyPr>
          <a:lstStyle/>
          <a:p>
            <a:r>
              <a:rPr lang="en-US" dirty="0" smtClean="0"/>
              <a:t>Amanda Snyder, Joan </a:t>
            </a:r>
            <a:r>
              <a:rPr lang="en-US" dirty="0" err="1" smtClean="0"/>
              <a:t>Kanner</a:t>
            </a:r>
            <a:r>
              <a:rPr lang="en-US" dirty="0" smtClean="0"/>
              <a:t> and </a:t>
            </a:r>
            <a:r>
              <a:rPr lang="en-US" dirty="0" err="1" smtClean="0"/>
              <a:t>Leerin</a:t>
            </a:r>
            <a:r>
              <a:rPr lang="en-US" dirty="0" smtClean="0"/>
              <a:t> Shields have resigned.</a:t>
            </a:r>
          </a:p>
          <a:p>
            <a:r>
              <a:rPr lang="en-US" dirty="0" smtClean="0"/>
              <a:t>Red, Yellow and White teams will continue</a:t>
            </a:r>
          </a:p>
          <a:p>
            <a:r>
              <a:rPr lang="en-US" dirty="0" smtClean="0"/>
              <a:t>In January, SPA will be reorganizing personnel within the teams.   The announcement will come out in mid-December.</a:t>
            </a:r>
          </a:p>
          <a:p>
            <a:r>
              <a:rPr lang="en-US" dirty="0" smtClean="0"/>
              <a:t>A major change will be in the creation of separate grant and contract roles within each team.</a:t>
            </a:r>
            <a:r>
              <a:rPr lang="en-US" dirty="0"/>
              <a:t>	</a:t>
            </a:r>
          </a:p>
        </p:txBody>
      </p:sp>
    </p:spTree>
    <p:extLst>
      <p:ext uri="{BB962C8B-B14F-4D97-AF65-F5344CB8AC3E}">
        <p14:creationId xmlns:p14="http://schemas.microsoft.com/office/powerpoint/2010/main" val="3662001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Coeus</a:t>
            </a:r>
            <a:r>
              <a:rPr lang="en-US" dirty="0" smtClean="0"/>
              <a:t> Reminders – </a:t>
            </a:r>
            <a:br>
              <a:rPr lang="en-US" dirty="0" smtClean="0"/>
            </a:br>
            <a:r>
              <a:rPr lang="en-US" dirty="0" smtClean="0"/>
              <a:t>Viewing and Printing </a:t>
            </a:r>
            <a:r>
              <a:rPr lang="en-US" dirty="0" err="1" smtClean="0"/>
              <a:t>Grants.gov</a:t>
            </a:r>
            <a:r>
              <a:rPr lang="en-US" dirty="0" smtClean="0"/>
              <a:t> Forms</a:t>
            </a:r>
            <a:endParaRPr lang="en-US" dirty="0"/>
          </a:p>
        </p:txBody>
      </p:sp>
      <p:sp>
        <p:nvSpPr>
          <p:cNvPr id="3" name="Content Placeholder 2"/>
          <p:cNvSpPr>
            <a:spLocks noGrp="1"/>
          </p:cNvSpPr>
          <p:nvPr>
            <p:ph idx="1"/>
          </p:nvPr>
        </p:nvSpPr>
        <p:spPr>
          <a:xfrm>
            <a:off x="457200" y="1600200"/>
            <a:ext cx="8229600" cy="4922982"/>
          </a:xfrm>
        </p:spPr>
        <p:txBody>
          <a:bodyPr>
            <a:normAutofit/>
          </a:bodyPr>
          <a:lstStyle/>
          <a:p>
            <a:endParaRPr lang="en-US" sz="1500" dirty="0" smtClean="0"/>
          </a:p>
          <a:p>
            <a:r>
              <a:rPr lang="en-US" dirty="0" smtClean="0"/>
              <a:t>Go to the S2S tab</a:t>
            </a:r>
          </a:p>
          <a:p>
            <a:r>
              <a:rPr lang="en-US" dirty="0" smtClean="0">
                <a:sym typeface="Wingdings"/>
              </a:rPr>
              <a:t>Click on forms marked “Yes”</a:t>
            </a:r>
          </a:p>
          <a:p>
            <a:r>
              <a:rPr lang="en-US" dirty="0" smtClean="0">
                <a:sym typeface="Wingdings"/>
              </a:rPr>
              <a:t>Select print</a:t>
            </a:r>
          </a:p>
          <a:p>
            <a:r>
              <a:rPr lang="en-US" dirty="0" smtClean="0">
                <a:sym typeface="Wingdings"/>
              </a:rPr>
              <a:t>This will print out all forms and attachments that are included.</a:t>
            </a:r>
          </a:p>
          <a:p>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Kuali Coeus Issues	</a:t>
            </a:r>
            <a:endParaRPr lang="en-US" dirty="0"/>
          </a:p>
        </p:txBody>
      </p:sp>
      <p:sp>
        <p:nvSpPr>
          <p:cNvPr id="3" name="Content Placeholder 2"/>
          <p:cNvSpPr>
            <a:spLocks noGrp="1"/>
          </p:cNvSpPr>
          <p:nvPr>
            <p:ph idx="1"/>
          </p:nvPr>
        </p:nvSpPr>
        <p:spPr/>
        <p:txBody>
          <a:bodyPr/>
          <a:lstStyle/>
          <a:p>
            <a:r>
              <a:rPr lang="en-US" dirty="0" smtClean="0"/>
              <a:t>There are currently 59 known issues within Kuali Coeus.  </a:t>
            </a:r>
          </a:p>
          <a:p>
            <a:r>
              <a:rPr lang="en-US" dirty="0" smtClean="0"/>
              <a:t>None of them will stop a proposal from being routed or stop a S2S</a:t>
            </a:r>
          </a:p>
          <a:p>
            <a:r>
              <a:rPr lang="en-US" dirty="0" smtClean="0"/>
              <a:t>These issues will be published on the SPA Kuali Coeus website.  Each issue will provide comments, resolutions and the priority of each issue.  </a:t>
            </a:r>
            <a:endParaRPr lang="en-US" dirty="0"/>
          </a:p>
        </p:txBody>
      </p:sp>
    </p:spTree>
    <p:extLst>
      <p:ext uri="{BB962C8B-B14F-4D97-AF65-F5344CB8AC3E}">
        <p14:creationId xmlns:p14="http://schemas.microsoft.com/office/powerpoint/2010/main" val="3148144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 name="Content Placeholder 5" descr="Kid Question.jpg"/>
          <p:cNvPicPr>
            <a:picLocks noGrp="1" noChangeAspect="1"/>
          </p:cNvPicPr>
          <p:nvPr>
            <p:ph idx="1"/>
          </p:nvPr>
        </p:nvPicPr>
        <p:blipFill>
          <a:blip r:embed="rId3"/>
          <a:srcRect l="-40915" r="-40915"/>
          <a:stretch>
            <a:fillRect/>
          </a:stretch>
        </p: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 ORGANIZATION CHART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501316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630705" y="1097287"/>
            <a:ext cx="2402625" cy="369332"/>
          </a:xfrm>
          <a:prstGeom prst="rect">
            <a:avLst/>
          </a:prstGeom>
          <a:noFill/>
        </p:spPr>
        <p:txBody>
          <a:bodyPr wrap="square" rtlCol="0">
            <a:spAutoFit/>
          </a:bodyPr>
          <a:lstStyle/>
          <a:p>
            <a:r>
              <a:rPr lang="en-US" dirty="0" smtClean="0"/>
              <a:t>Effective 11/1/2014</a:t>
            </a:r>
            <a:endParaRPr lang="en-US" dirty="0"/>
          </a:p>
        </p:txBody>
      </p:sp>
    </p:spTree>
    <p:extLst>
      <p:ext uri="{BB962C8B-B14F-4D97-AF65-F5344CB8AC3E}">
        <p14:creationId xmlns:p14="http://schemas.microsoft.com/office/powerpoint/2010/main" val="719796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90 days Use it or Lose It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7080" y="1148263"/>
            <a:ext cx="5806911" cy="5608138"/>
          </a:xfrm>
          <a:prstGeom prst="rect">
            <a:avLst/>
          </a:prstGeom>
        </p:spPr>
      </p:pic>
    </p:spTree>
    <p:extLst>
      <p:ext uri="{BB962C8B-B14F-4D97-AF65-F5344CB8AC3E}">
        <p14:creationId xmlns:p14="http://schemas.microsoft.com/office/powerpoint/2010/main" val="106886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
            </a:r>
            <a:br>
              <a:rPr lang="en-US" sz="4000" b="1" dirty="0" smtClean="0"/>
            </a:br>
            <a:r>
              <a:rPr lang="en-US" sz="4000" b="1" dirty="0" smtClean="0"/>
              <a:t>A110 Subpart D section 71</a:t>
            </a:r>
            <a:br>
              <a:rPr lang="en-US" sz="4000" b="1" dirty="0" smtClean="0"/>
            </a:br>
            <a:r>
              <a:rPr lang="en-US" sz="4000" b="1" dirty="0" smtClean="0"/>
              <a:t>Uniform </a:t>
            </a:r>
            <a:r>
              <a:rPr lang="en-US" sz="4000" b="1" dirty="0"/>
              <a:t>Guidance: </a:t>
            </a:r>
            <a:r>
              <a:rPr lang="en-US" sz="4000" dirty="0"/>
              <a:t>§ </a:t>
            </a:r>
            <a:r>
              <a:rPr lang="en-US" sz="4000" b="1" dirty="0"/>
              <a:t>200.343 Closeout </a:t>
            </a:r>
            <a:r>
              <a:rPr lang="en-US" dirty="0"/>
              <a:t/>
            </a:r>
            <a:br>
              <a:rPr lang="en-US" dirty="0"/>
            </a:br>
            <a:endParaRPr lang="en-US" dirty="0"/>
          </a:p>
        </p:txBody>
      </p:sp>
      <p:sp>
        <p:nvSpPr>
          <p:cNvPr id="3" name="Content Placeholder 2"/>
          <p:cNvSpPr>
            <a:spLocks noGrp="1"/>
          </p:cNvSpPr>
          <p:nvPr>
            <p:ph idx="1"/>
          </p:nvPr>
        </p:nvSpPr>
        <p:spPr>
          <a:xfrm>
            <a:off x="457199" y="1600200"/>
            <a:ext cx="8548255" cy="5119255"/>
          </a:xfrm>
        </p:spPr>
        <p:txBody>
          <a:bodyPr>
            <a:normAutofit fontScale="47500" lnSpcReduction="20000"/>
          </a:bodyPr>
          <a:lstStyle/>
          <a:p>
            <a:endParaRPr lang="en-US" dirty="0"/>
          </a:p>
          <a:p>
            <a:r>
              <a:rPr lang="en-US" sz="5100" dirty="0" smtClean="0"/>
              <a:t>(</a:t>
            </a:r>
            <a:r>
              <a:rPr lang="en-US" sz="5100" dirty="0"/>
              <a:t>a) The non-Federal entity must submit, no later than 90 calendar days after the end date of the period of performance, </a:t>
            </a:r>
            <a:r>
              <a:rPr lang="en-US" sz="5100" b="1" dirty="0"/>
              <a:t>all financial, performance, and other reports </a:t>
            </a:r>
            <a:r>
              <a:rPr lang="en-US" sz="5100" dirty="0"/>
              <a:t>as required by or the terms and conditions of the Federal award. The Federal awarding agency or pass-through entity may approve extensions when requested by the non-Federal entity. </a:t>
            </a:r>
            <a:endParaRPr lang="en-US" sz="5100" dirty="0" smtClean="0"/>
          </a:p>
          <a:p>
            <a:endParaRPr lang="en-US" sz="5100" dirty="0"/>
          </a:p>
          <a:p>
            <a:r>
              <a:rPr lang="en-US" sz="5100" dirty="0" smtClean="0"/>
              <a:t> </a:t>
            </a:r>
            <a:r>
              <a:rPr lang="en-US" sz="5100" dirty="0"/>
              <a:t>(b) Unless the Federal awarding agency or pass-through entity authorizes an extension, a non-Federal entity must liquidate all obligations incurred under the Federal award not later than 90 calendar days after the end date of the period of performance as specified in the terms and conditions of the Federal award. </a:t>
            </a:r>
            <a:endParaRPr lang="en-US" sz="5100" dirty="0" smtClean="0"/>
          </a:p>
          <a:p>
            <a:endParaRPr lang="en-US" sz="5100" dirty="0"/>
          </a:p>
        </p:txBody>
      </p:sp>
    </p:spTree>
    <p:extLst>
      <p:ext uri="{BB962C8B-B14F-4D97-AF65-F5344CB8AC3E}">
        <p14:creationId xmlns:p14="http://schemas.microsoft.com/office/powerpoint/2010/main" val="3776042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90 Calendar Closeout</a:t>
            </a:r>
            <a:endParaRPr lang="en-US" dirty="0"/>
          </a:p>
        </p:txBody>
      </p:sp>
      <p:sp>
        <p:nvSpPr>
          <p:cNvPr id="3" name="Content Placeholder 2"/>
          <p:cNvSpPr>
            <a:spLocks noGrp="1"/>
          </p:cNvSpPr>
          <p:nvPr>
            <p:ph idx="1"/>
          </p:nvPr>
        </p:nvSpPr>
        <p:spPr/>
        <p:txBody>
          <a:bodyPr>
            <a:normAutofit lnSpcReduction="10000"/>
          </a:bodyPr>
          <a:lstStyle/>
          <a:p>
            <a:r>
              <a:rPr lang="en-US" sz="4400" i="1" dirty="0" smtClean="0"/>
              <a:t>Grantees </a:t>
            </a:r>
            <a:r>
              <a:rPr lang="en-US" sz="4400" i="1" dirty="0"/>
              <a:t>must liquidate all obligations incurred under their awards </a:t>
            </a:r>
            <a:r>
              <a:rPr lang="en-US" sz="4400" i="1" dirty="0" smtClean="0"/>
              <a:t>not </a:t>
            </a:r>
            <a:r>
              <a:rPr lang="en-US" sz="4400" i="1" dirty="0"/>
              <a:t>later than 90 calendar days after the award end date </a:t>
            </a:r>
          </a:p>
          <a:p>
            <a:r>
              <a:rPr lang="en-US" sz="4400" b="1" dirty="0" smtClean="0"/>
              <a:t>This has always been the rule – no longer an option</a:t>
            </a:r>
            <a:endParaRPr lang="en-US" b="1" dirty="0"/>
          </a:p>
        </p:txBody>
      </p:sp>
    </p:spTree>
    <p:extLst>
      <p:ext uri="{BB962C8B-B14F-4D97-AF65-F5344CB8AC3E}">
        <p14:creationId xmlns:p14="http://schemas.microsoft.com/office/powerpoint/2010/main" val="4231535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Extensions</a:t>
            </a:r>
            <a:endParaRPr lang="en-US" dirty="0"/>
          </a:p>
        </p:txBody>
      </p:sp>
      <p:sp>
        <p:nvSpPr>
          <p:cNvPr id="3" name="Content Placeholder 2"/>
          <p:cNvSpPr>
            <a:spLocks noGrp="1"/>
          </p:cNvSpPr>
          <p:nvPr>
            <p:ph idx="1"/>
          </p:nvPr>
        </p:nvSpPr>
        <p:spPr/>
        <p:txBody>
          <a:bodyPr>
            <a:normAutofit/>
          </a:bodyPr>
          <a:lstStyle/>
          <a:p>
            <a:r>
              <a:rPr lang="en-US" sz="4400" i="1" dirty="0" smtClean="0"/>
              <a:t>Unless </a:t>
            </a:r>
            <a:r>
              <a:rPr lang="en-US" sz="4400" i="1" dirty="0"/>
              <a:t>the Federal awarding agency or pass-through entity authorizes an </a:t>
            </a:r>
            <a:r>
              <a:rPr lang="en-US" sz="4400" i="1" dirty="0" smtClean="0"/>
              <a:t>extension</a:t>
            </a:r>
          </a:p>
          <a:p>
            <a:r>
              <a:rPr lang="en-US" sz="4400" b="1" dirty="0" smtClean="0"/>
              <a:t>30 or more days prior to the award end date</a:t>
            </a:r>
          </a:p>
          <a:p>
            <a:endParaRPr lang="en-US" i="1" dirty="0"/>
          </a:p>
        </p:txBody>
      </p:sp>
    </p:spTree>
    <p:extLst>
      <p:ext uri="{BB962C8B-B14F-4D97-AF65-F5344CB8AC3E}">
        <p14:creationId xmlns:p14="http://schemas.microsoft.com/office/powerpoint/2010/main" val="720994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Award Account (P)</a:t>
            </a:r>
            <a:endParaRPr lang="en-US" dirty="0"/>
          </a:p>
        </p:txBody>
      </p:sp>
      <p:sp>
        <p:nvSpPr>
          <p:cNvPr id="3" name="Content Placeholder 2"/>
          <p:cNvSpPr>
            <a:spLocks noGrp="1"/>
          </p:cNvSpPr>
          <p:nvPr>
            <p:ph idx="1"/>
          </p:nvPr>
        </p:nvSpPr>
        <p:spPr/>
        <p:txBody>
          <a:bodyPr>
            <a:normAutofit/>
          </a:bodyPr>
          <a:lstStyle/>
          <a:p>
            <a:r>
              <a:rPr lang="en-US" sz="4400" dirty="0"/>
              <a:t>Federal Agency can already see by award spending on this account</a:t>
            </a:r>
          </a:p>
          <a:p>
            <a:r>
              <a:rPr lang="en-US" sz="4400" dirty="0" smtClean="0"/>
              <a:t>Not waiting until 12/26/2014</a:t>
            </a:r>
          </a:p>
          <a:p>
            <a:r>
              <a:rPr lang="en-US" sz="4400" dirty="0" smtClean="0"/>
              <a:t>5-10 awards expiring per month starting September 2014</a:t>
            </a:r>
          </a:p>
          <a:p>
            <a:endParaRPr lang="en-US" i="1" dirty="0"/>
          </a:p>
        </p:txBody>
      </p:sp>
    </p:spTree>
    <p:extLst>
      <p:ext uri="{BB962C8B-B14F-4D97-AF65-F5344CB8AC3E}">
        <p14:creationId xmlns:p14="http://schemas.microsoft.com/office/powerpoint/2010/main" val="1315688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3340</TotalTime>
  <Words>1922</Words>
  <Application>Microsoft Office PowerPoint</Application>
  <PresentationFormat>On-screen Show (4:3)</PresentationFormat>
  <Paragraphs>215</Paragraphs>
  <Slides>34</Slides>
  <Notes>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SPA/SPAC Updates 4th Quarter 2014</vt:lpstr>
      <vt:lpstr>Today’s Agenda</vt:lpstr>
      <vt:lpstr>New/Changed Staff</vt:lpstr>
      <vt:lpstr>SPAC ORGANIZATION CHART</vt:lpstr>
      <vt:lpstr>90 days Use it or Lose It</vt:lpstr>
      <vt:lpstr> A110 Subpart D section 71 Uniform Guidance: § 200.343 Closeout  </vt:lpstr>
      <vt:lpstr>90 Calendar Closeout</vt:lpstr>
      <vt:lpstr>Extensions</vt:lpstr>
      <vt:lpstr>By Award Account (P)</vt:lpstr>
      <vt:lpstr>Failure to Comply</vt:lpstr>
      <vt:lpstr>Departments Taking Action </vt:lpstr>
      <vt:lpstr>Partnership with SPAC Award Level</vt:lpstr>
      <vt:lpstr>Partnership with SPAC Award Level</vt:lpstr>
      <vt:lpstr>Partnership with SPAC</vt:lpstr>
      <vt:lpstr>Successful Compliance</vt:lpstr>
      <vt:lpstr>NCURA National Meeting</vt:lpstr>
      <vt:lpstr>Costing &amp; Compliance</vt:lpstr>
      <vt:lpstr>C1 &amp; C2 Fringe Benefit Update</vt:lpstr>
      <vt:lpstr>Fringe Benefit Update</vt:lpstr>
      <vt:lpstr>Effort Update: Searching for DRs</vt:lpstr>
      <vt:lpstr>Direct Retro Search - Path</vt:lpstr>
      <vt:lpstr>Direct Retro Search Criteria</vt:lpstr>
      <vt:lpstr>Direct Retro timeline</vt:lpstr>
      <vt:lpstr>Deposit Procedures</vt:lpstr>
      <vt:lpstr>Columbia $9M Settlement</vt:lpstr>
      <vt:lpstr>Columbia $9M Settlement – The Findings</vt:lpstr>
      <vt:lpstr>Link to the DOJ Press Release</vt:lpstr>
      <vt:lpstr> UMB’s Effort Policy</vt:lpstr>
      <vt:lpstr>UMB’s Effort Certification Statement</vt:lpstr>
      <vt:lpstr>Status of Uniform Guidance Implementation</vt:lpstr>
      <vt:lpstr> SPA Personnel Changes</vt:lpstr>
      <vt:lpstr>Coeus Reminders –  Viewing and Printing Grants.gov Forms</vt:lpstr>
      <vt:lpstr>Kuali Coeus Issues </vt:lpstr>
      <vt:lpstr>Questions?</vt:lpstr>
    </vt:vector>
  </TitlesOfParts>
  <Company>Univ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Windows User</cp:lastModifiedBy>
  <cp:revision>141</cp:revision>
  <cp:lastPrinted>2014-05-21T22:49:44Z</cp:lastPrinted>
  <dcterms:created xsi:type="dcterms:W3CDTF">2014-03-12T18:15:57Z</dcterms:created>
  <dcterms:modified xsi:type="dcterms:W3CDTF">2014-11-20T18:51:54Z</dcterms:modified>
</cp:coreProperties>
</file>